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ppt/presentation.xml" ContentType="application/vnd.openxmlformats-officedocument.presentationml.presentation.main+xml"/>
  <Override PartName="/ppt/metadata" ContentType="application/binary"/>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custom-properties" Target="docProps/custom.xml"/><Relationship Id="rId2" Type="http://schemas.openxmlformats.org/officeDocument/2006/relationships/officeDocument" Target="ppt/presentation.xml"/><Relationship Id="rId1"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5"/>
    <p:sldMasterId id="2147483665" r:id="rId6"/>
    <p:sldMasterId id="2147483674" r:id="rId7"/>
  </p:sldMasterIdLst>
  <p:notesMasterIdLst>
    <p:notesMasterId r:id="rId8"/>
  </p:notesMasterIdLst>
  <p:sldIdLst>
    <p:sldId id="256" r:id="rId9"/>
    <p:sldId id="257" r:id="rId10"/>
    <p:sldId id="258" r:id="rId11"/>
    <p:sldId id="259" r:id="rId12"/>
    <p:sldId id="260" r:id="rId13"/>
    <p:sldId id="261" r:id="rId14"/>
    <p:sldId id="262" r:id="rId15"/>
    <p:sldId id="263" r:id="rId16"/>
    <p:sldId id="264" r:id="rId17"/>
    <p:sldId id="265" r:id="rId18"/>
    <p:sldId id="266" r:id="rId19"/>
    <p:sldId id="267" r:id="rId20"/>
    <p:sldId id="268" r:id="rId21"/>
    <p:sldId id="269" r:id="rId22"/>
    <p:sldId id="270" r:id="rId23"/>
    <p:sldId id="271" r:id="rId24"/>
    <p:sldId id="272" r:id="rId25"/>
    <p:sldId id="273" r:id="rId26"/>
    <p:sldId id="274" r:id="rId27"/>
    <p:sldId id="275" r:id="rId28"/>
    <p:sldId id="276" r:id="rId29"/>
    <p:sldId id="277" r:id="rId30"/>
    <p:sldId id="278" r:id="rId31"/>
    <p:sldId id="279" r:id="rId32"/>
    <p:sldId id="280" r:id="rId33"/>
    <p:sldId id="281" r:id="rId34"/>
    <p:sldId id="282" r:id="rId35"/>
    <p:sldId id="283" r:id="rId36"/>
    <p:sldId id="284" r:id="rId37"/>
    <p:sldId id="285" r:id="rId38"/>
    <p:sldId id="286" r:id="rId39"/>
    <p:sldId id="287" r:id="rId40"/>
    <p:sldId id="288" r:id="rId41"/>
    <p:sldId id="289" r:id="rId42"/>
    <p:sldId id="290" r:id="rId43"/>
    <p:sldId id="291" r:id="rId44"/>
    <p:sldId id="292" r:id="rId45"/>
  </p:sldIdLst>
  <p:sldSz cy="6858000" cx="12192000"/>
  <p:notesSz cx="6858000" cy="9144000"/>
  <p:embeddedFontLst>
    <p:embeddedFont>
      <p:font typeface="Raleway"/>
      <p:regular r:id="rId46"/>
      <p:bold r:id="rId47"/>
      <p:italic r:id="rId48"/>
      <p:boldItalic r:id="rId49"/>
    </p:embeddedFont>
    <p:embeddedFont>
      <p:font typeface="Roboto"/>
      <p:regular r:id="rId50"/>
      <p:bold r:id="rId51"/>
      <p:italic r:id="rId52"/>
      <p:boldItalic r:id="rId53"/>
    </p:embeddedFont>
    <p:embeddedFont>
      <p:font typeface="Caveat"/>
      <p:regular r:id="rId54"/>
      <p:bold r:id="rId55"/>
    </p:embeddedFont>
    <p:embeddedFont>
      <p:font typeface="Poppins"/>
      <p:regular r:id="rId56"/>
      <p:bold r:id="rId57"/>
      <p:italic r:id="rId58"/>
      <p:boldItalic r:id="rId59"/>
    </p:embeddedFont>
    <p:embeddedFont>
      <p:font typeface="Bebas Neue"/>
      <p:regular r:id="rId6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747775"/>
          </p15:clr>
        </p15:guide>
        <p15:guide id="2" pos="3840">
          <p15:clr>
            <a:srgbClr val="747775"/>
          </p15:clr>
        </p15:guide>
      </p15:sldGuideLst>
    </p:ext>
    <p:ext uri="GoogleSlidesCustomDataVersion2">
      <go:slidesCustomData xmlns:go="http://customooxmlschemas.google.com/" r:id="rId61" roundtripDataSignature="AMtx7mhVd1SgjjLaVHF906TcSkADm/x2p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39716FCB-A906-4D9D-8A64-AEFB8AA00C18}">
  <a:tblStyle styleId="{39716FCB-A906-4D9D-8A64-AEFB8AA00C18}" styleName="Table_0">
    <a:wholeTbl>
      <a:tcTxStyle b="off" i="off">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 styleId="{C45BD0D4-6D3D-4BC2-A3BC-F4AAFC228D61}" styleName="Table_1">
    <a:wholeTbl>
      <a:tcTxStyle b="off" i="off">
        <a:font>
          <a:latin typeface="Roboto Light"/>
          <a:ea typeface="Roboto Light"/>
          <a:cs typeface="Roboto Light"/>
        </a:font>
        <a:srgbClr val="000000"/>
      </a:tcTxStyle>
      <a:tcStyle>
        <a:tcBdr>
          <a:left>
            <a:ln cap="flat" cmpd="sng" w="12700">
              <a:solidFill>
                <a:srgbClr val="FFFFFF"/>
              </a:solidFill>
              <a:prstDash val="solid"/>
              <a:round/>
              <a:headEnd len="sm" w="sm" type="none"/>
              <a:tailEnd len="sm" w="sm" type="none"/>
            </a:ln>
          </a:left>
          <a:right>
            <a:ln cap="flat" cmpd="sng" w="12700">
              <a:solidFill>
                <a:srgbClr val="FFFFFF"/>
              </a:solidFill>
              <a:prstDash val="solid"/>
              <a:round/>
              <a:headEnd len="sm" w="sm" type="none"/>
              <a:tailEnd len="sm" w="sm" type="none"/>
            </a:ln>
          </a:right>
          <a:top>
            <a:ln cap="flat" cmpd="sng" w="12700">
              <a:solidFill>
                <a:srgbClr val="FFFFFF"/>
              </a:solidFill>
              <a:prstDash val="solid"/>
              <a:round/>
              <a:headEnd len="sm" w="sm" type="none"/>
              <a:tailEnd len="sm" w="sm" type="none"/>
            </a:ln>
          </a:top>
          <a:bottom>
            <a:ln cap="flat" cmpd="sng" w="12700">
              <a:solidFill>
                <a:srgbClr val="FFFFFF"/>
              </a:solidFill>
              <a:prstDash val="solid"/>
              <a:round/>
              <a:headEnd len="sm" w="sm" type="none"/>
              <a:tailEnd len="sm" w="sm" type="none"/>
            </a:ln>
          </a:bottom>
          <a:insideH>
            <a:ln cap="flat" cmpd="sng" w="12700">
              <a:solidFill>
                <a:srgbClr val="FFFFFF"/>
              </a:solidFill>
              <a:prstDash val="solid"/>
              <a:round/>
              <a:headEnd len="sm" w="sm" type="none"/>
              <a:tailEnd len="sm" w="sm" type="none"/>
            </a:ln>
          </a:insideH>
          <a:insideV>
            <a:ln cap="flat" cmpd="sng" w="12700">
              <a:solidFill>
                <a:srgbClr val="FFFFFF"/>
              </a:solidFill>
              <a:prstDash val="solid"/>
              <a:round/>
              <a:headEnd len="sm" w="sm" type="none"/>
              <a:tailEnd len="sm" w="sm" type="none"/>
            </a:ln>
          </a:insideV>
        </a:tcBdr>
        <a:fill>
          <a:solidFill>
            <a:srgbClr val="E7E9F1"/>
          </a:solidFill>
        </a:fill>
      </a:tcStyle>
    </a:wholeTbl>
    <a:band1H>
      <a:tcTxStyle b="off" i="off"/>
      <a:tcStyle>
        <a:fill>
          <a:solidFill>
            <a:srgbClr val="CCD1E2"/>
          </a:solidFill>
        </a:fill>
      </a:tcStyle>
    </a:band1H>
    <a:band2H>
      <a:tcTxStyle b="off" i="off"/>
    </a:band2H>
    <a:band1V>
      <a:tcTxStyle b="off" i="off"/>
      <a:tcStyle>
        <a:fill>
          <a:solidFill>
            <a:srgbClr val="CCD1E2"/>
          </a:solidFill>
        </a:fill>
      </a:tcStyle>
    </a:band1V>
    <a:band2V>
      <a:tcTxStyle b="off" i="off"/>
    </a:band2V>
    <a:lastCol>
      <a:tcTxStyle b="on" i="off">
        <a:font>
          <a:latin typeface="Roboto Light"/>
          <a:ea typeface="Roboto Light"/>
          <a:cs typeface="Roboto Light"/>
        </a:font>
        <a:srgbClr val="FFFFFF"/>
      </a:tcTxStyle>
      <a:tcStyle>
        <a:fill>
          <a:solidFill>
            <a:srgbClr val="345DAB"/>
          </a:solidFill>
        </a:fill>
      </a:tcStyle>
    </a:lastCol>
    <a:firstCol>
      <a:tcTxStyle b="on" i="off">
        <a:font>
          <a:latin typeface="Roboto Light"/>
          <a:ea typeface="Roboto Light"/>
          <a:cs typeface="Roboto Light"/>
        </a:font>
        <a:srgbClr val="FFFFFF"/>
      </a:tcTxStyle>
      <a:tcStyle>
        <a:fill>
          <a:solidFill>
            <a:srgbClr val="345DAB"/>
          </a:solidFill>
        </a:fill>
      </a:tcStyle>
    </a:firstCol>
    <a:lastRow>
      <a:tcTxStyle b="on" i="off">
        <a:font>
          <a:latin typeface="Roboto Light"/>
          <a:ea typeface="Roboto Light"/>
          <a:cs typeface="Roboto Light"/>
        </a:font>
        <a:srgbClr val="FFFFFF"/>
      </a:tcTxStyle>
      <a:tcStyle>
        <a:tcBdr>
          <a:top>
            <a:ln cap="flat" cmpd="sng" w="38100">
              <a:solidFill>
                <a:srgbClr val="FFFFFF"/>
              </a:solidFill>
              <a:prstDash val="solid"/>
              <a:round/>
              <a:headEnd len="sm" w="sm" type="none"/>
              <a:tailEnd len="sm" w="sm" type="none"/>
            </a:ln>
          </a:top>
        </a:tcBdr>
        <a:fill>
          <a:solidFill>
            <a:srgbClr val="345DAB"/>
          </a:solidFill>
        </a:fill>
      </a:tcStyle>
    </a:lastRow>
    <a:seCell>
      <a:tcTxStyle b="off" i="off"/>
    </a:seCell>
    <a:swCell>
      <a:tcTxStyle b="off" i="off"/>
    </a:swCell>
    <a:firstRow>
      <a:tcTxStyle b="on" i="off">
        <a:font>
          <a:latin typeface="Roboto Light"/>
          <a:ea typeface="Roboto Light"/>
          <a:cs typeface="Roboto Light"/>
        </a:font>
        <a:srgbClr val="FFFFFF"/>
      </a:tcTxStyle>
      <a:tcStyle>
        <a:tcBdr>
          <a:bottom>
            <a:ln cap="flat" cmpd="sng" w="38100">
              <a:solidFill>
                <a:srgbClr val="FFFFFF"/>
              </a:solidFill>
              <a:prstDash val="solid"/>
              <a:round/>
              <a:headEnd len="sm" w="sm" type="none"/>
              <a:tailEnd len="sm" w="sm" type="none"/>
            </a:ln>
          </a:bottom>
        </a:tcBdr>
        <a:fill>
          <a:solidFill>
            <a:srgbClr val="345DAB"/>
          </a:solidFill>
        </a:fill>
      </a:tcStyle>
    </a:firstRow>
    <a:neCell>
      <a:tcTxStyle b="off" i="off"/>
    </a:neCell>
    <a:nwCell>
      <a:tcTxStyle b="off" i="off"/>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3840"/>
      </p:guideLst>
    </p:cSldViewPr>
  </p:slideViewPr>
</p:viewPr>
</file>

<file path=ppt/_rels/presentation.xml.rels><?xml version="1.0" encoding="UTF-8" standalone="yes"?>
<Relationships xmlns="http://schemas.openxmlformats.org/package/2006/relationships"><Relationship Id="rId39" Type="http://schemas.openxmlformats.org/officeDocument/2006/relationships/slide" Target="slides/slide31.xml"/><Relationship Id="rId26" Type="http://schemas.openxmlformats.org/officeDocument/2006/relationships/slide" Target="slides/slide18.xml"/><Relationship Id="rId13" Type="http://schemas.openxmlformats.org/officeDocument/2006/relationships/slide" Target="slides/slide5.xml"/><Relationship Id="rId18" Type="http://schemas.openxmlformats.org/officeDocument/2006/relationships/slide" Target="slides/slide10.xml"/><Relationship Id="rId42" Type="http://schemas.openxmlformats.org/officeDocument/2006/relationships/slide" Target="slides/slide34.xml"/><Relationship Id="rId47" Type="http://schemas.openxmlformats.org/officeDocument/2006/relationships/font" Target="fonts/Raleway-bold.fntdata"/><Relationship Id="rId34" Type="http://schemas.openxmlformats.org/officeDocument/2006/relationships/slide" Target="slides/slide26.xml"/><Relationship Id="rId21" Type="http://schemas.openxmlformats.org/officeDocument/2006/relationships/slide" Target="slides/slide13.xml"/><Relationship Id="rId50" Type="http://schemas.openxmlformats.org/officeDocument/2006/relationships/font" Target="fonts/Roboto-regular.fntdata"/><Relationship Id="rId55" Type="http://schemas.openxmlformats.org/officeDocument/2006/relationships/font" Target="fonts/Caveat-bold.fntdata"/><Relationship Id="rId63" Type="http://schemas.openxmlformats.org/officeDocument/2006/relationships/customXml" Target="../customXml/item2.xml"/><Relationship Id="rId7" Type="http://schemas.openxmlformats.org/officeDocument/2006/relationships/slideMaster" Target="slideMasters/slideMaster3.xml"/><Relationship Id="rId2" Type="http://schemas.openxmlformats.org/officeDocument/2006/relationships/viewProps" Target="viewProps.xml"/><Relationship Id="rId29" Type="http://schemas.openxmlformats.org/officeDocument/2006/relationships/slide" Target="slides/slide21.xml"/><Relationship Id="rId16" Type="http://schemas.openxmlformats.org/officeDocument/2006/relationships/slide" Target="slides/slide8.xml"/><Relationship Id="rId40" Type="http://schemas.openxmlformats.org/officeDocument/2006/relationships/slide" Target="slides/slide32.xml"/><Relationship Id="rId45" Type="http://schemas.openxmlformats.org/officeDocument/2006/relationships/slide" Target="slides/slide37.xml"/><Relationship Id="rId32" Type="http://schemas.openxmlformats.org/officeDocument/2006/relationships/slide" Target="slides/slide24.xml"/><Relationship Id="rId37" Type="http://schemas.openxmlformats.org/officeDocument/2006/relationships/slide" Target="slides/slide29.xml"/><Relationship Id="rId24" Type="http://schemas.openxmlformats.org/officeDocument/2006/relationships/slide" Target="slides/slide16.xml"/><Relationship Id="rId53" Type="http://schemas.openxmlformats.org/officeDocument/2006/relationships/font" Target="fonts/Roboto-boldItalic.fntdata"/><Relationship Id="rId11" Type="http://schemas.openxmlformats.org/officeDocument/2006/relationships/slide" Target="slides/slide3.xml"/><Relationship Id="rId58" Type="http://schemas.openxmlformats.org/officeDocument/2006/relationships/font" Target="fonts/Poppins-italic.fntdata"/><Relationship Id="rId5" Type="http://schemas.openxmlformats.org/officeDocument/2006/relationships/slideMaster" Target="slideMasters/slideMaster1.xml"/><Relationship Id="rId61" Type="http://customschemas.google.com/relationships/presentationmetadata" Target="metadata"/><Relationship Id="rId19" Type="http://schemas.openxmlformats.org/officeDocument/2006/relationships/slide" Target="slides/slide11.xml"/><Relationship Id="rId43" Type="http://schemas.openxmlformats.org/officeDocument/2006/relationships/slide" Target="slides/slide35.xml"/><Relationship Id="rId48" Type="http://schemas.openxmlformats.org/officeDocument/2006/relationships/font" Target="fonts/Raleway-italic.fntdata"/><Relationship Id="rId30" Type="http://schemas.openxmlformats.org/officeDocument/2006/relationships/slide" Target="slides/slide22.xml"/><Relationship Id="rId35" Type="http://schemas.openxmlformats.org/officeDocument/2006/relationships/slide" Target="slides/slide27.xml"/><Relationship Id="rId22" Type="http://schemas.openxmlformats.org/officeDocument/2006/relationships/slide" Target="slides/slide14.xml"/><Relationship Id="rId27" Type="http://schemas.openxmlformats.org/officeDocument/2006/relationships/slide" Target="slides/slide19.xml"/><Relationship Id="rId56" Type="http://schemas.openxmlformats.org/officeDocument/2006/relationships/font" Target="fonts/Poppins-regular.fntdata"/><Relationship Id="rId14" Type="http://schemas.openxmlformats.org/officeDocument/2006/relationships/slide" Target="slides/slide6.xml"/><Relationship Id="rId64" Type="http://schemas.openxmlformats.org/officeDocument/2006/relationships/customXml" Target="../customXml/item3.xml"/><Relationship Id="rId8" Type="http://schemas.openxmlformats.org/officeDocument/2006/relationships/notesMaster" Target="notesMasters/notesMaster1.xml"/><Relationship Id="rId51" Type="http://schemas.openxmlformats.org/officeDocument/2006/relationships/font" Target="fonts/Roboto-bold.fntdata"/><Relationship Id="rId3" Type="http://schemas.openxmlformats.org/officeDocument/2006/relationships/presProps" Target="presProps.xml"/><Relationship Id="rId46" Type="http://schemas.openxmlformats.org/officeDocument/2006/relationships/font" Target="fonts/Raleway-regular.fntdata"/><Relationship Id="rId33" Type="http://schemas.openxmlformats.org/officeDocument/2006/relationships/slide" Target="slides/slide25.xml"/><Relationship Id="rId38" Type="http://schemas.openxmlformats.org/officeDocument/2006/relationships/slide" Target="slides/slide30.xml"/><Relationship Id="rId25" Type="http://schemas.openxmlformats.org/officeDocument/2006/relationships/slide" Target="slides/slide17.xml"/><Relationship Id="rId12" Type="http://schemas.openxmlformats.org/officeDocument/2006/relationships/slide" Target="slides/slide4.xml"/><Relationship Id="rId59" Type="http://schemas.openxmlformats.org/officeDocument/2006/relationships/font" Target="fonts/Poppins-boldItalic.fntdata"/><Relationship Id="rId17" Type="http://schemas.openxmlformats.org/officeDocument/2006/relationships/slide" Target="slides/slide9.xml"/><Relationship Id="rId41" Type="http://schemas.openxmlformats.org/officeDocument/2006/relationships/slide" Target="slides/slide33.xml"/><Relationship Id="rId20" Type="http://schemas.openxmlformats.org/officeDocument/2006/relationships/slide" Target="slides/slide12.xml"/><Relationship Id="rId54" Type="http://schemas.openxmlformats.org/officeDocument/2006/relationships/font" Target="fonts/Caveat-regular.fntdata"/><Relationship Id="rId62" Type="http://schemas.openxmlformats.org/officeDocument/2006/relationships/customXml" Target="../customXml/item1.xml"/><Relationship Id="rId1" Type="http://schemas.openxmlformats.org/officeDocument/2006/relationships/theme" Target="theme/theme1.xml"/><Relationship Id="rId6" Type="http://schemas.openxmlformats.org/officeDocument/2006/relationships/slideMaster" Target="slideMasters/slideMaster2.xml"/><Relationship Id="rId49" Type="http://schemas.openxmlformats.org/officeDocument/2006/relationships/font" Target="fonts/Raleway-boldItalic.fntdata"/><Relationship Id="rId36" Type="http://schemas.openxmlformats.org/officeDocument/2006/relationships/slide" Target="slides/slide28.xml"/><Relationship Id="rId23" Type="http://schemas.openxmlformats.org/officeDocument/2006/relationships/slide" Target="slides/slide15.xml"/><Relationship Id="rId28" Type="http://schemas.openxmlformats.org/officeDocument/2006/relationships/slide" Target="slides/slide20.xml"/><Relationship Id="rId57" Type="http://schemas.openxmlformats.org/officeDocument/2006/relationships/font" Target="fonts/Poppins-bold.fntdata"/><Relationship Id="rId15" Type="http://schemas.openxmlformats.org/officeDocument/2006/relationships/slide" Target="slides/slide7.xml"/><Relationship Id="rId44" Type="http://schemas.openxmlformats.org/officeDocument/2006/relationships/slide" Target="slides/slide36.xml"/><Relationship Id="rId31" Type="http://schemas.openxmlformats.org/officeDocument/2006/relationships/slide" Target="slides/slide23.xml"/><Relationship Id="rId60" Type="http://schemas.openxmlformats.org/officeDocument/2006/relationships/font" Target="fonts/BebasNeue-regular.fntdata"/><Relationship Id="rId52" Type="http://schemas.openxmlformats.org/officeDocument/2006/relationships/font" Target="fonts/Roboto-italic.fntdata"/><Relationship Id="rId10" Type="http://schemas.openxmlformats.org/officeDocument/2006/relationships/slide" Target="slides/slide2.xml"/><Relationship Id="rId4" Type="http://schemas.openxmlformats.org/officeDocument/2006/relationships/tableStyles" Target="tableStyles.xml"/><Relationship Id="rId9"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5" name="Shape 245"/>
        <p:cNvGrpSpPr/>
        <p:nvPr/>
      </p:nvGrpSpPr>
      <p:grpSpPr>
        <a:xfrm>
          <a:off x="0" y="0"/>
          <a:ext cx="0" cy="0"/>
          <a:chOff x="0" y="0"/>
          <a:chExt cx="0" cy="0"/>
        </a:xfrm>
      </p:grpSpPr>
      <p:sp>
        <p:nvSpPr>
          <p:cNvPr id="246" name="Google Shape;246;p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7" name="Google Shape;247;p1: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0" name="Shape 360"/>
        <p:cNvGrpSpPr/>
        <p:nvPr/>
      </p:nvGrpSpPr>
      <p:grpSpPr>
        <a:xfrm>
          <a:off x="0" y="0"/>
          <a:ext cx="0" cy="0"/>
          <a:chOff x="0" y="0"/>
          <a:chExt cx="0" cy="0"/>
        </a:xfrm>
      </p:grpSpPr>
      <p:sp>
        <p:nvSpPr>
          <p:cNvPr id="361" name="Google Shape;361;p1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362" name="Google Shape;362;p10:notes"/>
          <p:cNvSpPr txBox="1"/>
          <p:nvPr>
            <p:ph idx="1" type="body"/>
          </p:nvPr>
        </p:nvSpPr>
        <p:spPr>
          <a:xfrm>
            <a:off x="914402" y="4343406"/>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SzPts val="1100"/>
              <a:buFont typeface="Arial"/>
              <a:buNone/>
            </a:pPr>
            <a:r>
              <a:rPr lang="en-US" sz="1100">
                <a:latin typeface="Roboto"/>
                <a:ea typeface="Roboto"/>
                <a:cs typeface="Roboto"/>
                <a:sym typeface="Roboto"/>
              </a:rPr>
              <a:t>Lorsque vous évoquez les types de résultats que vous souhaitez atteindre grâce à votre programme, qu'ils soient liés à l'égalité des genres ou à des objectifs de développement plus larges, vous avez implicitement une théorie du changement à l'esprit. Fondamentalement, une théorie du changement est comme un plan directeur ou une feuille de route pour initier le changement.</a:t>
            </a:r>
            <a:endParaRPr sz="1100">
              <a:latin typeface="Roboto"/>
              <a:ea typeface="Roboto"/>
              <a:cs typeface="Roboto"/>
              <a:sym typeface="Roboto"/>
            </a:endParaRPr>
          </a:p>
          <a:p>
            <a:pPr indent="0" lvl="0" marL="0" rtl="0" algn="l">
              <a:lnSpc>
                <a:spcPct val="115000"/>
              </a:lnSpc>
              <a:spcBef>
                <a:spcPts val="1200"/>
              </a:spcBef>
              <a:spcAft>
                <a:spcPts val="0"/>
              </a:spcAft>
              <a:buSzPts val="1100"/>
              <a:buFont typeface="Arial"/>
              <a:buNone/>
            </a:pPr>
            <a:r>
              <a:rPr lang="en-US" sz="1100">
                <a:latin typeface="Roboto"/>
                <a:ea typeface="Roboto"/>
                <a:cs typeface="Roboto"/>
                <a:sym typeface="Roboto"/>
              </a:rPr>
              <a:t>Elle ne se contente pas d'énumérer les actions d'un projet (activités et résultats sous notre contrôle) ; elle décrit logiquement comment ces activités devraient mener à votre objectif ultime (impact). Elle répond à la question : « Si nous mettons en œuvre ces actions, quels changements attendons-nous pour les différents genres, et pourquoi le pensons-nous ? »</a:t>
            </a:r>
            <a:endParaRPr sz="1100">
              <a:latin typeface="Roboto"/>
              <a:ea typeface="Roboto"/>
              <a:cs typeface="Roboto"/>
              <a:sym typeface="Roboto"/>
            </a:endParaRPr>
          </a:p>
          <a:p>
            <a:pPr indent="0" lvl="0" marL="0" rtl="0" algn="l">
              <a:lnSpc>
                <a:spcPct val="115000"/>
              </a:lnSpc>
              <a:spcBef>
                <a:spcPts val="1200"/>
              </a:spcBef>
              <a:spcAft>
                <a:spcPts val="0"/>
              </a:spcAft>
              <a:buSzPts val="1100"/>
              <a:buFont typeface="Arial"/>
              <a:buNone/>
            </a:pPr>
            <a:r>
              <a:rPr lang="en-US" sz="1100">
                <a:latin typeface="Roboto"/>
                <a:ea typeface="Roboto"/>
                <a:cs typeface="Roboto"/>
                <a:sym typeface="Roboto"/>
              </a:rPr>
              <a:t>[Cliquez pour animer] Un élément clé d'une théorie du changement est qu'elle nous oblige à clarifier nos hypothèses. Par exemple, un programme peut supposer que la formation au leadership dispensée aux femmes les conduira automatiquement à assumer davantage de rôles de leadership. Une théorie du changement rend cette hypothèse visible afin qu'elle puisse être testée et validée.</a:t>
            </a:r>
            <a:endParaRPr sz="1100">
              <a:latin typeface="Roboto"/>
              <a:ea typeface="Roboto"/>
              <a:cs typeface="Roboto"/>
              <a:sym typeface="Roboto"/>
            </a:endParaRPr>
          </a:p>
          <a:p>
            <a:pPr indent="0" lvl="0" marL="0" rtl="0" algn="l">
              <a:lnSpc>
                <a:spcPct val="115000"/>
              </a:lnSpc>
              <a:spcBef>
                <a:spcPts val="1200"/>
              </a:spcBef>
              <a:spcAft>
                <a:spcPts val="0"/>
              </a:spcAft>
              <a:buSzPts val="1100"/>
              <a:buFont typeface="Arial"/>
              <a:buNone/>
            </a:pPr>
            <a:r>
              <a:rPr lang="en-US" sz="1100">
                <a:latin typeface="Roboto"/>
                <a:ea typeface="Roboto"/>
                <a:cs typeface="Roboto"/>
                <a:sym typeface="Roboto"/>
              </a:rPr>
              <a:t>Alors, pourquoi est-ce essentiel pour notre discussion sur le genre et le suivi et évaluation ? Parce qu'une bonne théorie du changement fournit la structure de notre plan de suivi et évaluation. Il nous montre précisément ce que nous devons mesurer à chaque étape pour vérifier si nos objectifs d'égalité des genres sont atteints. Il nous aide à identifier les principaux changements liés au genre à suivre, transformant ainsi notre théorie en un outil mesurable, testable et validable.</a:t>
            </a:r>
            <a:endParaRPr sz="1100">
              <a:latin typeface="Roboto"/>
              <a:ea typeface="Roboto"/>
              <a:cs typeface="Roboto"/>
              <a:sym typeface="Roboto"/>
            </a:endParaRPr>
          </a:p>
          <a:p>
            <a:pPr indent="0" lvl="0" marL="0" rtl="0" algn="l">
              <a:lnSpc>
                <a:spcPct val="115000"/>
              </a:lnSpc>
              <a:spcBef>
                <a:spcPts val="1200"/>
              </a:spcBef>
              <a:spcAft>
                <a:spcPts val="1200"/>
              </a:spcAft>
              <a:buSzPts val="1100"/>
              <a:buFont typeface="Arial"/>
              <a:buNone/>
            </a:pPr>
            <a:r>
              <a:rPr lang="en-US" sz="1100">
                <a:latin typeface="Roboto"/>
                <a:ea typeface="Roboto"/>
                <a:cs typeface="Roboto"/>
                <a:sym typeface="Roboto"/>
              </a:rPr>
              <a:t>Examinons maintenant un exemple concret pour voir comment cela fonctionne en pratique.</a:t>
            </a:r>
            <a:endParaRPr sz="1100">
              <a:latin typeface="Roboto"/>
              <a:ea typeface="Roboto"/>
              <a:cs typeface="Roboto"/>
              <a:sym typeface="Roboto"/>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1" name="Shape 391"/>
        <p:cNvGrpSpPr/>
        <p:nvPr/>
      </p:nvGrpSpPr>
      <p:grpSpPr>
        <a:xfrm>
          <a:off x="0" y="0"/>
          <a:ext cx="0" cy="0"/>
          <a:chOff x="0" y="0"/>
          <a:chExt cx="0" cy="0"/>
        </a:xfrm>
      </p:grpSpPr>
      <p:sp>
        <p:nvSpPr>
          <p:cNvPr id="392" name="Google Shape;392;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93" name="Google Shape;393;p1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sz="1100">
                <a:latin typeface="Roboto"/>
                <a:ea typeface="Roboto"/>
                <a:cs typeface="Roboto"/>
                <a:sym typeface="Roboto"/>
              </a:rPr>
              <a:t>Prenons l'exemple d'A360 et d'un programme de SSR destiné aux adolescentes en Éthiopie, au Kenya et au Nigéria. Il s'agit d'une version simplifiée qui met l'accent sur les changements de plus haut niveau que le programme vise.</a:t>
            </a:r>
            <a:endParaRPr sz="1100">
              <a:latin typeface="Roboto"/>
              <a:ea typeface="Roboto"/>
              <a:cs typeface="Roboto"/>
              <a:sym typeface="Roboto"/>
            </a:endParaRPr>
          </a:p>
          <a:p>
            <a:pPr indent="0" lvl="0" marL="0" rtl="0" algn="l">
              <a:lnSpc>
                <a:spcPct val="100000"/>
              </a:lnSpc>
              <a:spcBef>
                <a:spcPts val="1000"/>
              </a:spcBef>
              <a:spcAft>
                <a:spcPts val="0"/>
              </a:spcAft>
              <a:buSzPts val="1400"/>
              <a:buNone/>
            </a:pPr>
            <a:r>
              <a:rPr lang="en-US" sz="1100">
                <a:latin typeface="Roboto"/>
                <a:ea typeface="Roboto"/>
                <a:cs typeface="Roboto"/>
                <a:sym typeface="Roboto"/>
              </a:rPr>
              <a:t>Comme vous pouvez le constater, cette théorie du changement énonce clairement les résultats visés par le programme en matière d'égalité des genres. Elle comporte deux résultats principaux, qui constituent deux piliers du changement : l'un est un résultat de santé lié à la SSR, et l'autre est un résultat spécifique lié au genre, lié à l'agentivité des adolescentes – leur capacité à prendre des décisions, à négocier et à être efficaces.</a:t>
            </a:r>
            <a:endParaRPr sz="1100">
              <a:latin typeface="Roboto"/>
              <a:ea typeface="Roboto"/>
              <a:cs typeface="Roboto"/>
              <a:sym typeface="Roboto"/>
            </a:endParaRPr>
          </a:p>
          <a:p>
            <a:pPr indent="0" lvl="0" marL="0" rtl="0" algn="l">
              <a:lnSpc>
                <a:spcPct val="100000"/>
              </a:lnSpc>
              <a:spcBef>
                <a:spcPts val="1000"/>
              </a:spcBef>
              <a:spcAft>
                <a:spcPts val="0"/>
              </a:spcAft>
              <a:buSzPts val="1400"/>
              <a:buNone/>
            </a:pPr>
            <a:r>
              <a:rPr lang="en-US" sz="1100">
                <a:latin typeface="Roboto"/>
                <a:ea typeface="Roboto"/>
                <a:cs typeface="Roboto"/>
                <a:sym typeface="Roboto"/>
              </a:rPr>
              <a:t>C'est ici que la théorie du changement devient le fondement du suivi et évaluation. Elle nous indique précisément ce qu'il faut mesurer pour savoir si nous progressons sur ces piliers. Nous ne pouvons pas simplement supposer que l'agentivité augmente ; nous devons la suivre.</a:t>
            </a:r>
            <a:endParaRPr sz="1100">
              <a:latin typeface="Roboto"/>
              <a:ea typeface="Roboto"/>
              <a:cs typeface="Roboto"/>
              <a:sym typeface="Roboto"/>
            </a:endParaRPr>
          </a:p>
          <a:p>
            <a:pPr indent="0" lvl="0" marL="0" rtl="0" algn="l">
              <a:lnSpc>
                <a:spcPct val="100000"/>
              </a:lnSpc>
              <a:spcBef>
                <a:spcPts val="1000"/>
              </a:spcBef>
              <a:spcAft>
                <a:spcPts val="1000"/>
              </a:spcAft>
              <a:buSzPts val="1400"/>
              <a:buNone/>
            </a:pPr>
            <a:r>
              <a:rPr lang="en-US" sz="1100">
                <a:latin typeface="Roboto"/>
                <a:ea typeface="Roboto"/>
                <a:cs typeface="Roboto"/>
                <a:sym typeface="Roboto"/>
              </a:rPr>
              <a:t>Ainsi, en examinant le résultat intermédiaire lié à l'agentivité, la théorie du changement nous incite à développer des indicateurs spécifiques. Par exemple, un indicateur pourrait être : « Le pourcentage d'adolescentes qui déclarent se sentir à l'aise pour exprimer leur opinion à un parent ou à un partenaire. » Pour démontrer que notre programme a induit les changements dans notre plan de suivi et évaluation, la théorie du changement nous guide dans la collecte de données pour ces indicateurs avant le début du programme afin d'établir une base de référence, puis pendant (par exemple à mi-parcours) et après l'intervention. Cela nous permet de mesurer le chemin parcouru et de démontrer notre impact spécifique sur l'égalité des genres.</a:t>
            </a:r>
            <a:endParaRPr sz="1100">
              <a:latin typeface="Roboto"/>
              <a:ea typeface="Roboto"/>
              <a:cs typeface="Roboto"/>
              <a:sym typeface="Roboto"/>
            </a:endParaRPr>
          </a:p>
        </p:txBody>
      </p:sp>
      <p:sp>
        <p:nvSpPr>
          <p:cNvPr id="394" name="Google Shape;394;p11: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0" name="Shape 410"/>
        <p:cNvGrpSpPr/>
        <p:nvPr/>
      </p:nvGrpSpPr>
      <p:grpSpPr>
        <a:xfrm>
          <a:off x="0" y="0"/>
          <a:ext cx="0" cy="0"/>
          <a:chOff x="0" y="0"/>
          <a:chExt cx="0" cy="0"/>
        </a:xfrm>
      </p:grpSpPr>
      <p:sp>
        <p:nvSpPr>
          <p:cNvPr id="411" name="Google Shape;411;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12" name="Google Shape;412;p1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sz="1100">
                <a:latin typeface="Roboto"/>
                <a:ea typeface="Roboto"/>
                <a:cs typeface="Roboto"/>
                <a:sym typeface="Roboto"/>
              </a:rPr>
              <a:t>Nous savons désormais ce que signifie un suivi et évaluation sensible au genre et pourquoi c'est important. Comment pouvons-nous alors garantir que nos processus de suivi et évaluation sont sensibles au genre et que nos initiatives en matière d'égalité des genres sont évaluées ?</a:t>
            </a:r>
            <a:endParaRPr sz="1100">
              <a:latin typeface="Roboto"/>
              <a:ea typeface="Roboto"/>
              <a:cs typeface="Roboto"/>
              <a:sym typeface="Roboto"/>
            </a:endParaRPr>
          </a:p>
        </p:txBody>
      </p:sp>
      <p:sp>
        <p:nvSpPr>
          <p:cNvPr id="413" name="Google Shape;413;p12: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6" name="Shape 416"/>
        <p:cNvGrpSpPr/>
        <p:nvPr/>
      </p:nvGrpSpPr>
      <p:grpSpPr>
        <a:xfrm>
          <a:off x="0" y="0"/>
          <a:ext cx="0" cy="0"/>
          <a:chOff x="0" y="0"/>
          <a:chExt cx="0" cy="0"/>
        </a:xfrm>
      </p:grpSpPr>
      <p:sp>
        <p:nvSpPr>
          <p:cNvPr id="417" name="Google Shape;417;p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18" name="Google Shape;418;p13: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0"/>
              </a:spcBef>
              <a:spcAft>
                <a:spcPts val="0"/>
              </a:spcAft>
              <a:buClr>
                <a:schemeClr val="dk1"/>
              </a:buClr>
              <a:buSzPts val="1100"/>
              <a:buFont typeface="Arial"/>
              <a:buNone/>
            </a:pPr>
            <a:r>
              <a:rPr lang="en-US" sz="1100">
                <a:latin typeface="Roboto"/>
                <a:ea typeface="Roboto"/>
                <a:cs typeface="Roboto"/>
                <a:sym typeface="Roboto"/>
              </a:rPr>
              <a:t>Les considérations de genre peuvent et, idéalement, devraient être intégrées tout au long du cycle de suivi et évaluation, de la conception du projet à la planification du système de suivi et évaluation, en passant par la collecte des données, leur analyse et les enseignements tirés. [cette diapositive est animée]</a:t>
            </a:r>
            <a:endParaRPr sz="1100">
              <a:latin typeface="Roboto"/>
              <a:ea typeface="Roboto"/>
              <a:cs typeface="Roboto"/>
              <a:sym typeface="Roboto"/>
            </a:endParaRPr>
          </a:p>
          <a:p>
            <a:pPr indent="0" lvl="0" marL="0" rtl="0" algn="l">
              <a:lnSpc>
                <a:spcPct val="115000"/>
              </a:lnSpc>
              <a:spcBef>
                <a:spcPts val="1000"/>
              </a:spcBef>
              <a:spcAft>
                <a:spcPts val="0"/>
              </a:spcAft>
              <a:buClr>
                <a:schemeClr val="dk1"/>
              </a:buClr>
              <a:buSzPts val="1100"/>
              <a:buFont typeface="Arial"/>
              <a:buNone/>
            </a:pPr>
            <a:r>
              <a:rPr lang="en-US" sz="1100">
                <a:latin typeface="Roboto"/>
                <a:ea typeface="Roboto"/>
                <a:cs typeface="Roboto"/>
                <a:sym typeface="Roboto"/>
              </a:rPr>
              <a:t>1. Lors de la conception de votre intervention, l'analyse de genre, qui explore les rôles différenciés des hommes et des femmes, leur accès aux ressources et les relations entre les genres, constitue une première étape essentielle de l'intégration de la dimension de genre et vous aidera à garantir que votre intervention prenne en compte les considérations de genre. En impliquant les femmes et les hommes dans la conception de tout produit ou projet, vous contribuez également à garantir que votre intervention soit conçue de manière sensible au genre et transformatrice en matière des genres.</a:t>
            </a:r>
            <a:endParaRPr sz="1100">
              <a:latin typeface="Roboto"/>
              <a:ea typeface="Roboto"/>
              <a:cs typeface="Roboto"/>
              <a:sym typeface="Roboto"/>
            </a:endParaRPr>
          </a:p>
          <a:p>
            <a:pPr indent="0" lvl="0" marL="0" rtl="0" algn="l">
              <a:lnSpc>
                <a:spcPct val="115000"/>
              </a:lnSpc>
              <a:spcBef>
                <a:spcPts val="1000"/>
              </a:spcBef>
              <a:spcAft>
                <a:spcPts val="0"/>
              </a:spcAft>
              <a:buClr>
                <a:schemeClr val="dk1"/>
              </a:buClr>
              <a:buSzPts val="1100"/>
              <a:buFont typeface="Arial"/>
              <a:buNone/>
            </a:pPr>
            <a:r>
              <a:rPr lang="en-US" sz="1100">
                <a:latin typeface="Roboto"/>
                <a:ea typeface="Roboto"/>
                <a:cs typeface="Roboto"/>
                <a:sym typeface="Roboto"/>
              </a:rPr>
              <a:t>2. Lors de la conception de votre cadre et de votre plan de suivi et évaluation, la dimension de genre peut être intégrée à vos questions de suivi et évaluation, et vous pouvez également choisir d'identifier des questions spécifiques axées sur l'égalité des genres. Une étape essentielle de ce processus consiste à identifier des indicateurs sensibles au genre pour suivre les changements ; j'y reviendrai plus en détail dans les diapositives suivantes.</a:t>
            </a:r>
            <a:endParaRPr sz="1100">
              <a:latin typeface="Roboto"/>
              <a:ea typeface="Roboto"/>
              <a:cs typeface="Roboto"/>
              <a:sym typeface="Roboto"/>
            </a:endParaRPr>
          </a:p>
          <a:p>
            <a:pPr indent="0" lvl="0" marL="0" rtl="0" algn="l">
              <a:lnSpc>
                <a:spcPct val="115000"/>
              </a:lnSpc>
              <a:spcBef>
                <a:spcPts val="1000"/>
              </a:spcBef>
              <a:spcAft>
                <a:spcPts val="0"/>
              </a:spcAft>
              <a:buClr>
                <a:schemeClr val="dk1"/>
              </a:buClr>
              <a:buSzPts val="1100"/>
              <a:buFont typeface="Arial"/>
              <a:buNone/>
            </a:pPr>
            <a:r>
              <a:rPr lang="en-US" sz="1100">
                <a:latin typeface="Roboto"/>
                <a:ea typeface="Roboto"/>
                <a:cs typeface="Roboto"/>
                <a:sym typeface="Roboto"/>
              </a:rPr>
              <a:t>3. Une fois vos indicateurs déterminés, vous devez vous assurer que vos approches et méthodes de suivi et évaluation sont adaptées et appropriées. Cela implique de prendre des mesures et de mettre en place des pratiques exemplaires pour garantir une collecte de données sensible au genre.</a:t>
            </a:r>
            <a:endParaRPr sz="1100">
              <a:latin typeface="Roboto"/>
              <a:ea typeface="Roboto"/>
              <a:cs typeface="Roboto"/>
              <a:sym typeface="Roboto"/>
            </a:endParaRPr>
          </a:p>
          <a:p>
            <a:pPr indent="0" lvl="0" marL="0" rtl="0" algn="l">
              <a:lnSpc>
                <a:spcPct val="115000"/>
              </a:lnSpc>
              <a:spcBef>
                <a:spcPts val="1000"/>
              </a:spcBef>
              <a:spcAft>
                <a:spcPts val="0"/>
              </a:spcAft>
              <a:buClr>
                <a:schemeClr val="dk1"/>
              </a:buClr>
              <a:buSzPts val="1100"/>
              <a:buFont typeface="Arial"/>
              <a:buNone/>
            </a:pPr>
            <a:r>
              <a:rPr lang="en-US" sz="1100">
                <a:latin typeface="Roboto"/>
                <a:ea typeface="Roboto"/>
                <a:cs typeface="Roboto"/>
                <a:sym typeface="Roboto"/>
              </a:rPr>
              <a:t>4. La dimension de genre peut être intégrée à vos outils de collecte de données, en veillant à ce que les équipes de terrain reçoivent une formation adéquate et personnalisée en la matière. Enfin, vous pouvez envisager des méthodes de collecte de données participatives pour recueillir des données de qualité sur des domaines sensibles au genre.</a:t>
            </a:r>
            <a:endParaRPr sz="1100">
              <a:latin typeface="Roboto"/>
              <a:ea typeface="Roboto"/>
              <a:cs typeface="Roboto"/>
              <a:sym typeface="Roboto"/>
            </a:endParaRPr>
          </a:p>
          <a:p>
            <a:pPr indent="0" lvl="0" marL="0" rtl="0" algn="l">
              <a:lnSpc>
                <a:spcPct val="115000"/>
              </a:lnSpc>
              <a:spcBef>
                <a:spcPts val="0"/>
              </a:spcBef>
              <a:spcAft>
                <a:spcPts val="0"/>
              </a:spcAft>
              <a:buClr>
                <a:schemeClr val="dk1"/>
              </a:buClr>
              <a:buSzPts val="1100"/>
              <a:buFont typeface="Arial"/>
              <a:buNone/>
            </a:pPr>
            <a:r>
              <a:t/>
            </a:r>
            <a:endParaRPr sz="1100">
              <a:latin typeface="Roboto"/>
              <a:ea typeface="Roboto"/>
              <a:cs typeface="Roboto"/>
              <a:sym typeface="Roboto"/>
            </a:endParaRPr>
          </a:p>
          <a:p>
            <a:pPr indent="0" lvl="0" marL="0" rtl="0" algn="l">
              <a:lnSpc>
                <a:spcPct val="115000"/>
              </a:lnSpc>
              <a:spcBef>
                <a:spcPts val="0"/>
              </a:spcBef>
              <a:spcAft>
                <a:spcPts val="0"/>
              </a:spcAft>
              <a:buClr>
                <a:schemeClr val="dk1"/>
              </a:buClr>
              <a:buSzPts val="1100"/>
              <a:buFont typeface="Arial"/>
              <a:buNone/>
            </a:pPr>
            <a:r>
              <a:rPr lang="en-US" sz="1100">
                <a:latin typeface="Roboto"/>
                <a:ea typeface="Roboto"/>
                <a:cs typeface="Roboto"/>
                <a:sym typeface="Roboto"/>
              </a:rPr>
              <a:t>5. Enfin, l'étape la plus importante consiste sans doute à déterminer l'utilisation des données collectées : analyser et enrichir les connaissances et les apprentissages liés au genre, les utiliser pour corriger le tir et améliorer l'impact de votre intervention sur l'égalité des genres, et partager les apprentissages et les réflexions pour un bénéfice plus large.</a:t>
            </a:r>
            <a:endParaRPr sz="1100">
              <a:latin typeface="Roboto"/>
              <a:ea typeface="Roboto"/>
              <a:cs typeface="Roboto"/>
              <a:sym typeface="Roboto"/>
            </a:endParaRPr>
          </a:p>
          <a:p>
            <a:pPr indent="0" lvl="0" marL="0" rtl="0" algn="l">
              <a:lnSpc>
                <a:spcPct val="115000"/>
              </a:lnSpc>
              <a:spcBef>
                <a:spcPts val="0"/>
              </a:spcBef>
              <a:spcAft>
                <a:spcPts val="0"/>
              </a:spcAft>
              <a:buClr>
                <a:schemeClr val="dk1"/>
              </a:buClr>
              <a:buSzPts val="1100"/>
              <a:buFont typeface="Arial"/>
              <a:buNone/>
            </a:pPr>
            <a:r>
              <a:t/>
            </a:r>
            <a:endParaRPr sz="1100">
              <a:latin typeface="Roboto"/>
              <a:ea typeface="Roboto"/>
              <a:cs typeface="Roboto"/>
              <a:sym typeface="Roboto"/>
            </a:endParaRPr>
          </a:p>
          <a:p>
            <a:pPr indent="0" lvl="0" marL="0" rtl="0" algn="l">
              <a:lnSpc>
                <a:spcPct val="115000"/>
              </a:lnSpc>
              <a:spcBef>
                <a:spcPts val="0"/>
              </a:spcBef>
              <a:spcAft>
                <a:spcPts val="0"/>
              </a:spcAft>
              <a:buClr>
                <a:schemeClr val="dk1"/>
              </a:buClr>
              <a:buSzPts val="1100"/>
              <a:buFont typeface="Arial"/>
              <a:buNone/>
            </a:pPr>
            <a:r>
              <a:rPr lang="en-US" sz="1100">
                <a:latin typeface="Roboto"/>
                <a:ea typeface="Roboto"/>
                <a:cs typeface="Roboto"/>
                <a:sym typeface="Roboto"/>
              </a:rPr>
              <a:t>Ce module se concentrera sur les étapes 2, 3 et 4 du cycle de suivi et évaluation.</a:t>
            </a:r>
            <a:endParaRPr sz="1100">
              <a:latin typeface="Roboto"/>
              <a:ea typeface="Roboto"/>
              <a:cs typeface="Roboto"/>
              <a:sym typeface="Roboto"/>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6" name="Shape 466"/>
        <p:cNvGrpSpPr/>
        <p:nvPr/>
      </p:nvGrpSpPr>
      <p:grpSpPr>
        <a:xfrm>
          <a:off x="0" y="0"/>
          <a:ext cx="0" cy="0"/>
          <a:chOff x="0" y="0"/>
          <a:chExt cx="0" cy="0"/>
        </a:xfrm>
      </p:grpSpPr>
      <p:sp>
        <p:nvSpPr>
          <p:cNvPr id="467" name="Google Shape;467;p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68" name="Google Shape;468;p14: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0"/>
              </a:spcBef>
              <a:spcAft>
                <a:spcPts val="0"/>
              </a:spcAft>
              <a:buClr>
                <a:schemeClr val="dk1"/>
              </a:buClr>
              <a:buSzPts val="1100"/>
              <a:buFont typeface="Arial"/>
              <a:buNone/>
            </a:pPr>
            <a:r>
              <a:rPr lang="en-US" sz="1100">
                <a:latin typeface="Roboto"/>
                <a:ea typeface="Roboto"/>
                <a:cs typeface="Roboto"/>
                <a:sym typeface="Roboto"/>
              </a:rPr>
              <a:t>Après avoir abordé l'importance de l'analyse de genre et de l'intégration de la dimension de genre (étape 1) dans le module 1, passons directement à la deuxième étape de la planification du suivi et évaluation.</a:t>
            </a:r>
            <a:endParaRPr sz="1100">
              <a:latin typeface="Roboto"/>
              <a:ea typeface="Roboto"/>
              <a:cs typeface="Roboto"/>
              <a:sym typeface="Roboto"/>
            </a:endParaRPr>
          </a:p>
          <a:p>
            <a:pPr indent="0" lvl="0" marL="0" rtl="0" algn="l">
              <a:lnSpc>
                <a:spcPct val="115000"/>
              </a:lnSpc>
              <a:spcBef>
                <a:spcPts val="0"/>
              </a:spcBef>
              <a:spcAft>
                <a:spcPts val="0"/>
              </a:spcAft>
              <a:buClr>
                <a:schemeClr val="dk1"/>
              </a:buClr>
              <a:buSzPts val="1100"/>
              <a:buFont typeface="Arial"/>
              <a:buNone/>
            </a:pPr>
            <a:r>
              <a:t/>
            </a:r>
            <a:endParaRPr sz="1100">
              <a:latin typeface="Roboto"/>
              <a:ea typeface="Roboto"/>
              <a:cs typeface="Roboto"/>
              <a:sym typeface="Roboto"/>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3" name="Shape 503"/>
        <p:cNvGrpSpPr/>
        <p:nvPr/>
      </p:nvGrpSpPr>
      <p:grpSpPr>
        <a:xfrm>
          <a:off x="0" y="0"/>
          <a:ext cx="0" cy="0"/>
          <a:chOff x="0" y="0"/>
          <a:chExt cx="0" cy="0"/>
        </a:xfrm>
      </p:grpSpPr>
      <p:sp>
        <p:nvSpPr>
          <p:cNvPr id="504" name="Google Shape;504;p1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05" name="Google Shape;505;p15: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SzPts val="1400"/>
              <a:buNone/>
            </a:pPr>
            <a:r>
              <a:rPr lang="en-US" sz="1100">
                <a:latin typeface="Roboto"/>
                <a:ea typeface="Roboto"/>
                <a:cs typeface="Roboto"/>
                <a:sym typeface="Roboto"/>
              </a:rPr>
              <a:t>Maintenant que vous avez conçu votre intervention sur la base d'une analyse de genre, vous en êtes à l'étape de l'élaboration de votre cadre et plan de suivi et évaluation.</a:t>
            </a:r>
            <a:endParaRPr sz="1100">
              <a:latin typeface="Roboto"/>
              <a:ea typeface="Roboto"/>
              <a:cs typeface="Roboto"/>
              <a:sym typeface="Roboto"/>
            </a:endParaRPr>
          </a:p>
          <a:p>
            <a:pPr indent="-298450" lvl="0" marL="457200" rtl="0" algn="l">
              <a:lnSpc>
                <a:spcPct val="115000"/>
              </a:lnSpc>
              <a:spcBef>
                <a:spcPts val="1200"/>
              </a:spcBef>
              <a:spcAft>
                <a:spcPts val="0"/>
              </a:spcAft>
              <a:buSzPts val="1100"/>
              <a:buFont typeface="Roboto"/>
              <a:buChar char="●"/>
            </a:pPr>
            <a:r>
              <a:rPr lang="en-US" sz="1100">
                <a:latin typeface="Roboto"/>
                <a:ea typeface="Roboto"/>
                <a:cs typeface="Roboto"/>
                <a:sym typeface="Roboto"/>
              </a:rPr>
              <a:t>Le point de départ de toute activité de suivi et évaluation est d'identifier les questions clés auxquelles vous souhaitez répondre.</a:t>
            </a:r>
            <a:endParaRPr sz="1100">
              <a:latin typeface="Roboto"/>
              <a:ea typeface="Roboto"/>
              <a:cs typeface="Roboto"/>
              <a:sym typeface="Roboto"/>
            </a:endParaRPr>
          </a:p>
          <a:p>
            <a:pPr indent="-298450" lvl="0" marL="457200" rtl="0" algn="l">
              <a:lnSpc>
                <a:spcPct val="115000"/>
              </a:lnSpc>
              <a:spcBef>
                <a:spcPts val="0"/>
              </a:spcBef>
              <a:spcAft>
                <a:spcPts val="0"/>
              </a:spcAft>
              <a:buSzPts val="1100"/>
              <a:buFont typeface="Roboto"/>
              <a:buChar char="●"/>
            </a:pPr>
            <a:r>
              <a:rPr lang="en-US" sz="1100">
                <a:latin typeface="Roboto"/>
                <a:ea typeface="Roboto"/>
                <a:cs typeface="Roboto"/>
                <a:sym typeface="Roboto"/>
              </a:rPr>
              <a:t>Un cadre utile pour identifier les questions de suivi et évaluation consiste à se demander : </a:t>
            </a:r>
            <a:r>
              <a:rPr b="1" lang="en-US" sz="1100">
                <a:latin typeface="Roboto"/>
                <a:ea typeface="Roboto"/>
                <a:cs typeface="Roboto"/>
                <a:sym typeface="Roboto"/>
              </a:rPr>
              <a:t>quoi (y compris pour combien et pour qui exactement), comment, pourquoi et maintenant quoi ?</a:t>
            </a:r>
            <a:endParaRPr b="1" sz="1100">
              <a:latin typeface="Roboto"/>
              <a:ea typeface="Roboto"/>
              <a:cs typeface="Roboto"/>
              <a:sym typeface="Roboto"/>
            </a:endParaRPr>
          </a:p>
          <a:p>
            <a:pPr indent="-298450" lvl="0" marL="457200" rtl="0" algn="l">
              <a:lnSpc>
                <a:spcPct val="115000"/>
              </a:lnSpc>
              <a:spcBef>
                <a:spcPts val="0"/>
              </a:spcBef>
              <a:spcAft>
                <a:spcPts val="0"/>
              </a:spcAft>
              <a:buSzPts val="1100"/>
              <a:buFont typeface="Roboto"/>
              <a:buAutoNum type="arabicPeriod"/>
            </a:pPr>
            <a:r>
              <a:rPr b="1" lang="en-US" sz="1100">
                <a:latin typeface="Roboto"/>
                <a:ea typeface="Roboto"/>
                <a:cs typeface="Roboto"/>
                <a:sym typeface="Roboto"/>
              </a:rPr>
              <a:t>Quoi ? </a:t>
            </a:r>
            <a:endParaRPr b="1" sz="1100">
              <a:latin typeface="Roboto"/>
              <a:ea typeface="Roboto"/>
              <a:cs typeface="Roboto"/>
              <a:sym typeface="Roboto"/>
            </a:endParaRPr>
          </a:p>
          <a:p>
            <a:pPr indent="-298450" lvl="1" marL="914400" rtl="0" algn="l">
              <a:lnSpc>
                <a:spcPct val="115000"/>
              </a:lnSpc>
              <a:spcBef>
                <a:spcPts val="0"/>
              </a:spcBef>
              <a:spcAft>
                <a:spcPts val="0"/>
              </a:spcAft>
              <a:buSzPts val="1100"/>
              <a:buFont typeface="Roboto"/>
              <a:buChar char="○"/>
            </a:pPr>
            <a:r>
              <a:rPr lang="en-US" sz="1100">
                <a:latin typeface="Roboto"/>
                <a:ea typeface="Roboto"/>
                <a:cs typeface="Roboto"/>
                <a:sym typeface="Roboto"/>
              </a:rPr>
              <a:t>Cela concerne les changements prévus et potentiellement imprévus apportés par votre intervention.</a:t>
            </a:r>
            <a:endParaRPr sz="1100">
              <a:latin typeface="Roboto"/>
              <a:ea typeface="Roboto"/>
              <a:cs typeface="Roboto"/>
              <a:sym typeface="Roboto"/>
            </a:endParaRPr>
          </a:p>
          <a:p>
            <a:pPr indent="-298450" lvl="1" marL="914400" rtl="0" algn="l">
              <a:lnSpc>
                <a:spcPct val="115000"/>
              </a:lnSpc>
              <a:spcBef>
                <a:spcPts val="0"/>
              </a:spcBef>
              <a:spcAft>
                <a:spcPts val="0"/>
              </a:spcAft>
              <a:buSzPts val="1100"/>
              <a:buFont typeface="Roboto"/>
              <a:buChar char="○"/>
            </a:pPr>
            <a:r>
              <a:rPr lang="en-US" sz="1100">
                <a:latin typeface="Roboto"/>
                <a:ea typeface="Roboto"/>
                <a:cs typeface="Roboto"/>
                <a:sym typeface="Roboto"/>
              </a:rPr>
              <a:t>Quels changements ont été apportés aux femmes, aux filles et aux personnes issues de minorités de genre ? Dans ce cas, nous recherchons des changements liés au genre aux niveaux individuel, familial, communautaire, des services, et de l'État.</a:t>
            </a:r>
            <a:endParaRPr sz="1100">
              <a:latin typeface="Roboto"/>
              <a:ea typeface="Roboto"/>
              <a:cs typeface="Roboto"/>
              <a:sym typeface="Roboto"/>
            </a:endParaRPr>
          </a:p>
          <a:p>
            <a:pPr indent="-298450" lvl="1" marL="914400" rtl="0" algn="l">
              <a:lnSpc>
                <a:spcPct val="115000"/>
              </a:lnSpc>
              <a:spcBef>
                <a:spcPts val="0"/>
              </a:spcBef>
              <a:spcAft>
                <a:spcPts val="0"/>
              </a:spcAft>
              <a:buSzPts val="1100"/>
              <a:buFont typeface="Roboto"/>
              <a:buChar char="○"/>
            </a:pPr>
            <a:r>
              <a:rPr b="1" lang="en-US" sz="1100">
                <a:latin typeface="Roboto"/>
                <a:ea typeface="Roboto"/>
                <a:cs typeface="Roboto"/>
                <a:sym typeface="Roboto"/>
              </a:rPr>
              <a:t>Pour combien ?</a:t>
            </a:r>
            <a:r>
              <a:rPr lang="en-US" sz="1100">
                <a:latin typeface="Roboto"/>
                <a:ea typeface="Roboto"/>
                <a:cs typeface="Roboto"/>
                <a:sym typeface="Roboto"/>
              </a:rPr>
              <a:t> C'est simple : vous souhaiterez probablement poser des questions de suivi et évaluation concernant le nombre de personnes ayant utilisé et bénéficié des programmes.</a:t>
            </a:r>
            <a:endParaRPr sz="1100">
              <a:latin typeface="Roboto"/>
              <a:ea typeface="Roboto"/>
              <a:cs typeface="Roboto"/>
              <a:sym typeface="Roboto"/>
            </a:endParaRPr>
          </a:p>
          <a:p>
            <a:pPr indent="-298450" lvl="1" marL="914400" rtl="0" algn="l">
              <a:lnSpc>
                <a:spcPct val="115000"/>
              </a:lnSpc>
              <a:spcBef>
                <a:spcPts val="0"/>
              </a:spcBef>
              <a:spcAft>
                <a:spcPts val="0"/>
              </a:spcAft>
              <a:buSzPts val="1100"/>
              <a:buFont typeface="Roboto"/>
              <a:buChar char="○"/>
            </a:pPr>
            <a:r>
              <a:rPr b="1" lang="en-US" sz="1100">
                <a:latin typeface="Roboto"/>
                <a:ea typeface="Roboto"/>
                <a:cs typeface="Roboto"/>
                <a:sym typeface="Roboto"/>
              </a:rPr>
              <a:t>Pour qui ?</a:t>
            </a:r>
            <a:r>
              <a:rPr lang="en-US" sz="1100">
                <a:latin typeface="Roboto"/>
                <a:ea typeface="Roboto"/>
                <a:cs typeface="Roboto"/>
                <a:sym typeface="Roboto"/>
              </a:rPr>
              <a:t> En utilisant une perspective intersectionnelle, réfléchissez : quels types de femmes et de filles ont le plus ou le moins bénéficié de vos activités ? (pensez aux différentes origines ethniques, au handicap, à l'âge, à l'état civil, etc.)</a:t>
            </a:r>
            <a:endParaRPr sz="1100">
              <a:latin typeface="Roboto"/>
              <a:ea typeface="Roboto"/>
              <a:cs typeface="Roboto"/>
              <a:sym typeface="Roboto"/>
            </a:endParaRPr>
          </a:p>
          <a:p>
            <a:pPr indent="-298450" lvl="1" marL="914400" rtl="0" algn="l">
              <a:lnSpc>
                <a:spcPct val="115000"/>
              </a:lnSpc>
              <a:spcBef>
                <a:spcPts val="0"/>
              </a:spcBef>
              <a:spcAft>
                <a:spcPts val="0"/>
              </a:spcAft>
              <a:buSzPts val="1100"/>
              <a:buFont typeface="Roboto"/>
              <a:buChar char="○"/>
            </a:pPr>
            <a:r>
              <a:rPr lang="en-US" sz="1100">
                <a:latin typeface="Roboto"/>
                <a:ea typeface="Roboto"/>
                <a:cs typeface="Roboto"/>
                <a:sym typeface="Roboto"/>
              </a:rPr>
              <a:t>Quelle a été l'influence de votre intervention sur les relations et les normes de genre ?</a:t>
            </a:r>
            <a:endParaRPr sz="1100">
              <a:latin typeface="Roboto"/>
              <a:ea typeface="Roboto"/>
              <a:cs typeface="Roboto"/>
              <a:sym typeface="Roboto"/>
            </a:endParaRPr>
          </a:p>
          <a:p>
            <a:pPr indent="0" lvl="0" marL="0" rtl="0" algn="l">
              <a:lnSpc>
                <a:spcPct val="115000"/>
              </a:lnSpc>
              <a:spcBef>
                <a:spcPts val="1200"/>
              </a:spcBef>
              <a:spcAft>
                <a:spcPts val="0"/>
              </a:spcAft>
              <a:buSzPts val="1400"/>
              <a:buNone/>
            </a:pPr>
            <a:r>
              <a:rPr b="1" lang="en-US" sz="1100">
                <a:latin typeface="Roboto"/>
                <a:ea typeface="Roboto"/>
                <a:cs typeface="Roboto"/>
                <a:sym typeface="Roboto"/>
              </a:rPr>
              <a:t>2. Comment et pourquoi</a:t>
            </a:r>
            <a:endParaRPr b="1" sz="1100">
              <a:latin typeface="Roboto"/>
              <a:ea typeface="Roboto"/>
              <a:cs typeface="Roboto"/>
              <a:sym typeface="Roboto"/>
            </a:endParaRPr>
          </a:p>
          <a:p>
            <a:pPr indent="-298450" lvl="0" marL="914400" rtl="0" algn="l">
              <a:lnSpc>
                <a:spcPct val="115000"/>
              </a:lnSpc>
              <a:spcBef>
                <a:spcPts val="1200"/>
              </a:spcBef>
              <a:spcAft>
                <a:spcPts val="0"/>
              </a:spcAft>
              <a:buSzPts val="1100"/>
              <a:buFont typeface="Roboto"/>
              <a:buChar char="●"/>
            </a:pPr>
            <a:r>
              <a:rPr lang="en-US" sz="1100">
                <a:latin typeface="Roboto"/>
                <a:ea typeface="Roboto"/>
                <a:cs typeface="Roboto"/>
                <a:sym typeface="Roboto"/>
              </a:rPr>
              <a:t>Ces questions analysent les activités ou la combinaison d'activités qui ont conduit aux changements.</a:t>
            </a:r>
            <a:endParaRPr sz="1100">
              <a:latin typeface="Roboto"/>
              <a:ea typeface="Roboto"/>
              <a:cs typeface="Roboto"/>
              <a:sym typeface="Roboto"/>
            </a:endParaRPr>
          </a:p>
          <a:p>
            <a:pPr indent="-298450" lvl="0" marL="914400" rtl="0" algn="l">
              <a:lnSpc>
                <a:spcPct val="115000"/>
              </a:lnSpc>
              <a:spcBef>
                <a:spcPts val="0"/>
              </a:spcBef>
              <a:spcAft>
                <a:spcPts val="0"/>
              </a:spcAft>
              <a:buSzPts val="1100"/>
              <a:buFont typeface="Roboto"/>
              <a:buChar char="●"/>
            </a:pPr>
            <a:r>
              <a:rPr lang="en-US" sz="1100">
                <a:latin typeface="Roboto"/>
                <a:ea typeface="Roboto"/>
                <a:cs typeface="Roboto"/>
                <a:sym typeface="Roboto"/>
              </a:rPr>
              <a:t>Elles vous aident à comprendre : Qu'est-ce qui fonctionne et qu'est-ce qui ne fonctionne pas dans votre projet ?</a:t>
            </a:r>
            <a:endParaRPr sz="1100">
              <a:latin typeface="Roboto"/>
              <a:ea typeface="Roboto"/>
              <a:cs typeface="Roboto"/>
              <a:sym typeface="Roboto"/>
            </a:endParaRPr>
          </a:p>
          <a:p>
            <a:pPr indent="0" lvl="0" marL="0" rtl="0" algn="l">
              <a:lnSpc>
                <a:spcPct val="115000"/>
              </a:lnSpc>
              <a:spcBef>
                <a:spcPts val="1200"/>
              </a:spcBef>
              <a:spcAft>
                <a:spcPts val="0"/>
              </a:spcAft>
              <a:buSzPts val="1400"/>
              <a:buNone/>
            </a:pPr>
            <a:r>
              <a:rPr b="1" lang="en-US" sz="1100">
                <a:latin typeface="Roboto"/>
                <a:ea typeface="Roboto"/>
                <a:cs typeface="Roboto"/>
                <a:sym typeface="Roboto"/>
              </a:rPr>
              <a:t>3. Et maintenant ?</a:t>
            </a:r>
            <a:endParaRPr b="1" sz="1100">
              <a:latin typeface="Roboto"/>
              <a:ea typeface="Roboto"/>
              <a:cs typeface="Roboto"/>
              <a:sym typeface="Roboto"/>
            </a:endParaRPr>
          </a:p>
          <a:p>
            <a:pPr indent="-298450" lvl="0" marL="914400" rtl="0" algn="l">
              <a:lnSpc>
                <a:spcPct val="115000"/>
              </a:lnSpc>
              <a:spcBef>
                <a:spcPts val="1200"/>
              </a:spcBef>
              <a:spcAft>
                <a:spcPts val="0"/>
              </a:spcAft>
              <a:buSzPts val="1100"/>
              <a:buFont typeface="Roboto"/>
              <a:buChar char="●"/>
            </a:pPr>
            <a:r>
              <a:rPr lang="en-US" sz="1100">
                <a:latin typeface="Roboto"/>
                <a:ea typeface="Roboto"/>
                <a:cs typeface="Roboto"/>
                <a:sym typeface="Roboto"/>
              </a:rPr>
              <a:t>Une fois que vous savez quoi, comment et pourquoi le changement s'est produit – ou non – pour que l'apprentissage ait lieu, vous devez vous demander : « Et maintenant ? »</a:t>
            </a:r>
            <a:endParaRPr sz="1100">
              <a:latin typeface="Roboto"/>
              <a:ea typeface="Roboto"/>
              <a:cs typeface="Roboto"/>
              <a:sym typeface="Roboto"/>
            </a:endParaRPr>
          </a:p>
          <a:p>
            <a:pPr indent="-298450" lvl="0" marL="914400" rtl="0" algn="l">
              <a:lnSpc>
                <a:spcPct val="115000"/>
              </a:lnSpc>
              <a:spcBef>
                <a:spcPts val="0"/>
              </a:spcBef>
              <a:spcAft>
                <a:spcPts val="0"/>
              </a:spcAft>
              <a:buSzPts val="1100"/>
              <a:buFont typeface="Roboto"/>
              <a:buChar char="●"/>
            </a:pPr>
            <a:r>
              <a:rPr lang="en-US" sz="1100">
                <a:latin typeface="Roboto"/>
                <a:ea typeface="Roboto"/>
                <a:cs typeface="Roboto"/>
                <a:sym typeface="Roboto"/>
              </a:rPr>
              <a:t>En vous basant sur les enseignements tirés de vos données de suivi et d'évaluation, décidez :</a:t>
            </a:r>
            <a:endParaRPr sz="1100">
              <a:latin typeface="Roboto"/>
              <a:ea typeface="Roboto"/>
              <a:cs typeface="Roboto"/>
              <a:sym typeface="Roboto"/>
            </a:endParaRPr>
          </a:p>
          <a:p>
            <a:pPr indent="-298450" lvl="1" marL="1371600" rtl="0" algn="l">
              <a:lnSpc>
                <a:spcPct val="115000"/>
              </a:lnSpc>
              <a:spcBef>
                <a:spcPts val="0"/>
              </a:spcBef>
              <a:spcAft>
                <a:spcPts val="0"/>
              </a:spcAft>
              <a:buSzPts val="1100"/>
              <a:buFont typeface="Roboto"/>
              <a:buChar char="○"/>
            </a:pPr>
            <a:r>
              <a:rPr lang="en-US" sz="1100">
                <a:latin typeface="Roboto"/>
                <a:ea typeface="Roboto"/>
                <a:cs typeface="Roboto"/>
                <a:sym typeface="Roboto"/>
              </a:rPr>
              <a:t>Que devriez-vous commencer à faire ?</a:t>
            </a:r>
            <a:endParaRPr sz="1100">
              <a:latin typeface="Roboto"/>
              <a:ea typeface="Roboto"/>
              <a:cs typeface="Roboto"/>
              <a:sym typeface="Roboto"/>
            </a:endParaRPr>
          </a:p>
          <a:p>
            <a:pPr indent="-298450" lvl="1" marL="1371600" rtl="0" algn="l">
              <a:lnSpc>
                <a:spcPct val="115000"/>
              </a:lnSpc>
              <a:spcBef>
                <a:spcPts val="0"/>
              </a:spcBef>
              <a:spcAft>
                <a:spcPts val="0"/>
              </a:spcAft>
              <a:buSzPts val="1100"/>
              <a:buFont typeface="Roboto"/>
              <a:buChar char="○"/>
            </a:pPr>
            <a:r>
              <a:rPr lang="en-US" sz="1100">
                <a:latin typeface="Roboto"/>
                <a:ea typeface="Roboto"/>
                <a:cs typeface="Roboto"/>
                <a:sym typeface="Roboto"/>
              </a:rPr>
              <a:t>Que devriez-vous arrêter de faire ?</a:t>
            </a:r>
            <a:endParaRPr sz="1100">
              <a:latin typeface="Roboto"/>
              <a:ea typeface="Roboto"/>
              <a:cs typeface="Roboto"/>
              <a:sym typeface="Roboto"/>
            </a:endParaRPr>
          </a:p>
          <a:p>
            <a:pPr indent="-298450" lvl="1" marL="1371600" rtl="0" algn="l">
              <a:lnSpc>
                <a:spcPct val="115000"/>
              </a:lnSpc>
              <a:spcBef>
                <a:spcPts val="0"/>
              </a:spcBef>
              <a:spcAft>
                <a:spcPts val="0"/>
              </a:spcAft>
              <a:buSzPts val="1100"/>
              <a:buFont typeface="Roboto"/>
              <a:buChar char="○"/>
            </a:pPr>
            <a:r>
              <a:rPr lang="en-US" sz="1100">
                <a:latin typeface="Roboto"/>
                <a:ea typeface="Roboto"/>
                <a:cs typeface="Roboto"/>
                <a:sym typeface="Roboto"/>
              </a:rPr>
              <a:t>Que devriez-vous continuer à faire ?</a:t>
            </a:r>
            <a:endParaRPr sz="1100">
              <a:latin typeface="Roboto"/>
              <a:ea typeface="Roboto"/>
              <a:cs typeface="Roboto"/>
              <a:sym typeface="Roboto"/>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3" name="Shape 523"/>
        <p:cNvGrpSpPr/>
        <p:nvPr/>
      </p:nvGrpSpPr>
      <p:grpSpPr>
        <a:xfrm>
          <a:off x="0" y="0"/>
          <a:ext cx="0" cy="0"/>
          <a:chOff x="0" y="0"/>
          <a:chExt cx="0" cy="0"/>
        </a:xfrm>
      </p:grpSpPr>
      <p:sp>
        <p:nvSpPr>
          <p:cNvPr id="524" name="Google Shape;524;p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25" name="Google Shape;525;p16: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SzPts val="1400"/>
              <a:buNone/>
            </a:pPr>
            <a:r>
              <a:rPr lang="en-US" sz="1100">
                <a:latin typeface="Roboto"/>
                <a:ea typeface="Roboto"/>
                <a:cs typeface="Roboto"/>
                <a:sym typeface="Roboto"/>
              </a:rPr>
              <a:t>Une fois vos questions de suivi et évaluation formulées, vous devez élaborer des indicateurs qui vous aideront à y répondre. Veillez à inclure des indicateurs sensibles au genre qui vous aiderez à répondre à vos questions liées au genre. Ils vous permettront également de ventiler efficacement les données de suivi et évaluation non spécifiquement liées au genre.</a:t>
            </a:r>
            <a:endParaRPr sz="1100">
              <a:latin typeface="Roboto"/>
              <a:ea typeface="Roboto"/>
              <a:cs typeface="Roboto"/>
              <a:sym typeface="Roboto"/>
            </a:endParaRPr>
          </a:p>
          <a:p>
            <a:pPr indent="0" lvl="0" marL="0" rtl="0" algn="l">
              <a:lnSpc>
                <a:spcPct val="115000"/>
              </a:lnSpc>
              <a:spcBef>
                <a:spcPts val="1200"/>
              </a:spcBef>
              <a:spcAft>
                <a:spcPts val="0"/>
              </a:spcAft>
              <a:buSzPts val="1400"/>
              <a:buNone/>
            </a:pPr>
            <a:r>
              <a:rPr lang="en-US" sz="1100">
                <a:latin typeface="Roboto"/>
                <a:ea typeface="Roboto"/>
                <a:cs typeface="Roboto"/>
                <a:sym typeface="Roboto"/>
              </a:rPr>
              <a:t>Qu'est-ce qu'un « indicateur sensible au genre » ?</a:t>
            </a:r>
            <a:endParaRPr sz="1100">
              <a:latin typeface="Roboto"/>
              <a:ea typeface="Roboto"/>
              <a:cs typeface="Roboto"/>
              <a:sym typeface="Roboto"/>
            </a:endParaRPr>
          </a:p>
          <a:p>
            <a:pPr indent="0" lvl="0" marL="0" rtl="0" algn="l">
              <a:lnSpc>
                <a:spcPct val="115000"/>
              </a:lnSpc>
              <a:spcBef>
                <a:spcPts val="1200"/>
              </a:spcBef>
              <a:spcAft>
                <a:spcPts val="0"/>
              </a:spcAft>
              <a:buSzPts val="1400"/>
              <a:buNone/>
            </a:pPr>
            <a:r>
              <a:rPr lang="en-US" sz="1100">
                <a:latin typeface="Roboto"/>
                <a:ea typeface="Roboto"/>
                <a:cs typeface="Roboto"/>
                <a:sym typeface="Roboto"/>
              </a:rPr>
              <a:t>Un indicateur « tenant compte du genre», « sensible au genre » ou simplement « genre » mesure les changements liés au genre au fil du temps.</a:t>
            </a:r>
            <a:endParaRPr sz="1100">
              <a:latin typeface="Roboto"/>
              <a:ea typeface="Roboto"/>
              <a:cs typeface="Roboto"/>
              <a:sym typeface="Roboto"/>
            </a:endParaRPr>
          </a:p>
          <a:p>
            <a:pPr indent="0" lvl="0" marL="0" rtl="0" algn="l">
              <a:lnSpc>
                <a:spcPct val="115000"/>
              </a:lnSpc>
              <a:spcBef>
                <a:spcPts val="1200"/>
              </a:spcBef>
              <a:spcAft>
                <a:spcPts val="0"/>
              </a:spcAft>
              <a:buSzPts val="1400"/>
              <a:buNone/>
            </a:pPr>
            <a:r>
              <a:rPr lang="en-US" sz="1100">
                <a:latin typeface="Roboto"/>
                <a:ea typeface="Roboto"/>
                <a:cs typeface="Roboto"/>
                <a:sym typeface="Roboto"/>
              </a:rPr>
              <a:t>Les indicateurs d'égalité des genres peuvent être quantitatifs ou qualitatifs, chacun étant adapté à un type d'analyse différent et permettant différents types d'analyse.</a:t>
            </a:r>
            <a:endParaRPr sz="1100">
              <a:latin typeface="Roboto"/>
              <a:ea typeface="Roboto"/>
              <a:cs typeface="Roboto"/>
              <a:sym typeface="Roboto"/>
            </a:endParaRPr>
          </a:p>
          <a:p>
            <a:pPr indent="0" lvl="0" marL="0" rtl="0" algn="l">
              <a:lnSpc>
                <a:spcPct val="115000"/>
              </a:lnSpc>
              <a:spcBef>
                <a:spcPts val="1200"/>
              </a:spcBef>
              <a:spcAft>
                <a:spcPts val="0"/>
              </a:spcAft>
              <a:buSzPts val="1400"/>
              <a:buNone/>
            </a:pPr>
            <a:r>
              <a:rPr lang="en-US" sz="1100">
                <a:latin typeface="Roboto"/>
                <a:ea typeface="Roboto"/>
                <a:cs typeface="Roboto"/>
                <a:sym typeface="Roboto"/>
              </a:rPr>
              <a:t>Les indicateurs de genre doivent mesurer les éléments suivants :</a:t>
            </a:r>
            <a:endParaRPr sz="1100">
              <a:latin typeface="Roboto"/>
              <a:ea typeface="Roboto"/>
              <a:cs typeface="Roboto"/>
              <a:sym typeface="Roboto"/>
            </a:endParaRPr>
          </a:p>
          <a:p>
            <a:pPr indent="-298450" lvl="0" marL="457200" rtl="0" algn="l">
              <a:lnSpc>
                <a:spcPct val="115000"/>
              </a:lnSpc>
              <a:spcBef>
                <a:spcPts val="1200"/>
              </a:spcBef>
              <a:spcAft>
                <a:spcPts val="0"/>
              </a:spcAft>
              <a:buSzPts val="1100"/>
              <a:buFont typeface="Roboto"/>
              <a:buChar char="●"/>
            </a:pPr>
            <a:r>
              <a:rPr lang="en-US" sz="1100">
                <a:latin typeface="Roboto"/>
                <a:ea typeface="Roboto"/>
                <a:cs typeface="Roboto"/>
                <a:sym typeface="Roboto"/>
              </a:rPr>
              <a:t>les différences de participation, de bénéfices, de résultats et d'impacts de votre intervention pour les femmes, les hommes, les garçons et les filles ;</a:t>
            </a:r>
            <a:endParaRPr sz="1100">
              <a:latin typeface="Roboto"/>
              <a:ea typeface="Roboto"/>
              <a:cs typeface="Roboto"/>
              <a:sym typeface="Roboto"/>
            </a:endParaRPr>
          </a:p>
          <a:p>
            <a:pPr indent="-298450" lvl="0" marL="457200" rtl="0" algn="l">
              <a:lnSpc>
                <a:spcPct val="115000"/>
              </a:lnSpc>
              <a:spcBef>
                <a:spcPts val="0"/>
              </a:spcBef>
              <a:spcAft>
                <a:spcPts val="0"/>
              </a:spcAft>
              <a:buSzPts val="1100"/>
              <a:buFont typeface="Roboto"/>
              <a:buChar char="●"/>
            </a:pPr>
            <a:r>
              <a:rPr lang="en-US" sz="1100">
                <a:latin typeface="Roboto"/>
                <a:ea typeface="Roboto"/>
                <a:cs typeface="Roboto"/>
                <a:sym typeface="Roboto"/>
              </a:rPr>
              <a:t>les changements dans les relations de genre (positifs ou négatifs), c'est-à-dire les changements vers l'égalité ou les changements vers l'inégalité entre les hommes et les femmes, et entre les filles et les garçons ; et</a:t>
            </a:r>
            <a:endParaRPr sz="1100">
              <a:latin typeface="Roboto"/>
              <a:ea typeface="Roboto"/>
              <a:cs typeface="Roboto"/>
              <a:sym typeface="Roboto"/>
            </a:endParaRPr>
          </a:p>
          <a:p>
            <a:pPr indent="-298450" lvl="0" marL="457200" rtl="0" algn="l">
              <a:lnSpc>
                <a:spcPct val="115000"/>
              </a:lnSpc>
              <a:spcBef>
                <a:spcPts val="0"/>
              </a:spcBef>
              <a:spcAft>
                <a:spcPts val="0"/>
              </a:spcAft>
              <a:buSzPts val="1100"/>
              <a:buFont typeface="Roboto"/>
              <a:buChar char="●"/>
            </a:pPr>
            <a:r>
              <a:rPr lang="en-US" sz="1100">
                <a:latin typeface="Roboto"/>
                <a:ea typeface="Roboto"/>
                <a:cs typeface="Roboto"/>
                <a:sym typeface="Roboto"/>
              </a:rPr>
              <a:t>l'impact de ces changements sur la réalisation des objectifs de développement de votre intervention.</a:t>
            </a:r>
            <a:endParaRPr sz="1100">
              <a:latin typeface="Roboto"/>
              <a:ea typeface="Roboto"/>
              <a:cs typeface="Roboto"/>
              <a:sym typeface="Roboto"/>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2" name="Shape 552"/>
        <p:cNvGrpSpPr/>
        <p:nvPr/>
      </p:nvGrpSpPr>
      <p:grpSpPr>
        <a:xfrm>
          <a:off x="0" y="0"/>
          <a:ext cx="0" cy="0"/>
          <a:chOff x="0" y="0"/>
          <a:chExt cx="0" cy="0"/>
        </a:xfrm>
      </p:grpSpPr>
      <p:sp>
        <p:nvSpPr>
          <p:cNvPr id="553" name="Google Shape;553;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54" name="Google Shape;554;p1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0"/>
              </a:spcBef>
              <a:spcAft>
                <a:spcPts val="0"/>
              </a:spcAft>
              <a:buClr>
                <a:schemeClr val="dk1"/>
              </a:buClr>
              <a:buSzPts val="1100"/>
              <a:buFont typeface="Arial"/>
              <a:buNone/>
            </a:pPr>
            <a:r>
              <a:rPr lang="en-US" sz="1100">
                <a:latin typeface="Roboto"/>
                <a:ea typeface="Roboto"/>
                <a:cs typeface="Roboto"/>
                <a:sym typeface="Roboto"/>
              </a:rPr>
              <a:t>Voici quelques exemples d'indicateurs sensibles au genre dans différents secteurs. [lire la diapositive]</a:t>
            </a:r>
            <a:endParaRPr>
              <a:latin typeface="Roboto"/>
              <a:ea typeface="Roboto"/>
              <a:cs typeface="Roboto"/>
              <a:sym typeface="Roboto"/>
            </a:endParaRPr>
          </a:p>
        </p:txBody>
      </p:sp>
      <p:sp>
        <p:nvSpPr>
          <p:cNvPr id="555" name="Google Shape;555;p17: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9" name="Shape 559"/>
        <p:cNvGrpSpPr/>
        <p:nvPr/>
      </p:nvGrpSpPr>
      <p:grpSpPr>
        <a:xfrm>
          <a:off x="0" y="0"/>
          <a:ext cx="0" cy="0"/>
          <a:chOff x="0" y="0"/>
          <a:chExt cx="0" cy="0"/>
        </a:xfrm>
      </p:grpSpPr>
      <p:sp>
        <p:nvSpPr>
          <p:cNvPr id="560" name="Google Shape;560;p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61" name="Google Shape;561;p18: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SzPts val="1400"/>
              <a:buNone/>
            </a:pPr>
            <a:r>
              <a:rPr lang="en-US" sz="1100">
                <a:latin typeface="Roboto"/>
                <a:ea typeface="Roboto"/>
                <a:cs typeface="Roboto"/>
                <a:sym typeface="Roboto"/>
              </a:rPr>
              <a:t>Les indicateurs d'égalité des genres comprennent les principaux types suivants :</a:t>
            </a:r>
            <a:endParaRPr sz="1100">
              <a:latin typeface="Roboto"/>
              <a:ea typeface="Roboto"/>
              <a:cs typeface="Roboto"/>
              <a:sym typeface="Roboto"/>
            </a:endParaRPr>
          </a:p>
          <a:p>
            <a:pPr indent="0" lvl="0" marL="0" rtl="0" algn="l">
              <a:lnSpc>
                <a:spcPct val="115000"/>
              </a:lnSpc>
              <a:spcBef>
                <a:spcPts val="1200"/>
              </a:spcBef>
              <a:spcAft>
                <a:spcPts val="0"/>
              </a:spcAft>
              <a:buSzPts val="1400"/>
              <a:buNone/>
            </a:pPr>
            <a:r>
              <a:rPr b="1" lang="en-US" sz="1100">
                <a:latin typeface="Roboto"/>
                <a:ea typeface="Roboto"/>
                <a:cs typeface="Roboto"/>
                <a:sym typeface="Roboto"/>
              </a:rPr>
              <a:t>Indicateurs désagrégés par sexe</a:t>
            </a:r>
            <a:r>
              <a:rPr lang="en-US" sz="1100">
                <a:latin typeface="Roboto"/>
                <a:ea typeface="Roboto"/>
                <a:cs typeface="Roboto"/>
                <a:sym typeface="Roboto"/>
              </a:rPr>
              <a:t> afin de mesurer les différences entre hommes et femmes sur des indicateurs communs, comme les connaissances, les attitudes, les pratiques et les comportements</a:t>
            </a:r>
            <a:endParaRPr b="1" sz="1100">
              <a:latin typeface="Roboto"/>
              <a:ea typeface="Roboto"/>
              <a:cs typeface="Roboto"/>
              <a:sym typeface="Roboto"/>
            </a:endParaRPr>
          </a:p>
          <a:p>
            <a:pPr indent="0" lvl="0" marL="0" rtl="0" algn="l">
              <a:lnSpc>
                <a:spcPct val="115000"/>
              </a:lnSpc>
              <a:spcBef>
                <a:spcPts val="1200"/>
              </a:spcBef>
              <a:spcAft>
                <a:spcPts val="0"/>
              </a:spcAft>
              <a:buSzPts val="1400"/>
              <a:buNone/>
            </a:pPr>
            <a:r>
              <a:rPr b="1" lang="en-US" sz="1100">
                <a:latin typeface="Roboto"/>
                <a:ea typeface="Roboto"/>
                <a:cs typeface="Roboto"/>
                <a:sym typeface="Roboto"/>
              </a:rPr>
              <a:t>Indicateurs spécifiques au sexe </a:t>
            </a:r>
            <a:r>
              <a:rPr lang="en-US" sz="1100">
                <a:latin typeface="Roboto"/>
                <a:ea typeface="Roboto"/>
                <a:cs typeface="Roboto"/>
                <a:sym typeface="Roboto"/>
              </a:rPr>
              <a:t>afin de mesurer les résultats pertinents pour un sexe particulier, comme l'accès des femmes à la santé ou les grossesses chez les adolescentes</a:t>
            </a:r>
            <a:endParaRPr sz="1100">
              <a:latin typeface="Roboto"/>
              <a:ea typeface="Roboto"/>
              <a:cs typeface="Roboto"/>
              <a:sym typeface="Roboto"/>
            </a:endParaRPr>
          </a:p>
          <a:p>
            <a:pPr indent="0" lvl="0" marL="0" rtl="0" algn="l">
              <a:lnSpc>
                <a:spcPct val="115000"/>
              </a:lnSpc>
              <a:spcBef>
                <a:spcPts val="1200"/>
              </a:spcBef>
              <a:spcAft>
                <a:spcPts val="0"/>
              </a:spcAft>
              <a:buSzPts val="1400"/>
              <a:buNone/>
            </a:pPr>
            <a:r>
              <a:rPr b="1" lang="en-US" sz="1100">
                <a:latin typeface="Roboto"/>
                <a:ea typeface="Roboto"/>
                <a:cs typeface="Roboto"/>
                <a:sym typeface="Roboto"/>
              </a:rPr>
              <a:t>Indices d'autonomisation des femmes</a:t>
            </a:r>
            <a:r>
              <a:rPr lang="en-US" sz="1100">
                <a:latin typeface="Roboto"/>
                <a:ea typeface="Roboto"/>
                <a:cs typeface="Roboto"/>
                <a:sym typeface="Roboto"/>
              </a:rPr>
              <a:t> afin d'obtenir un score composite mesurant l'autonomisation des femmes dans plusieurs dimensions ou domaines</a:t>
            </a:r>
            <a:endParaRPr sz="1100">
              <a:latin typeface="Roboto"/>
              <a:ea typeface="Roboto"/>
              <a:cs typeface="Roboto"/>
              <a:sym typeface="Roboto"/>
            </a:endParaRPr>
          </a:p>
          <a:p>
            <a:pPr indent="0" lvl="0" marL="0" rtl="0" algn="l">
              <a:lnSpc>
                <a:spcPct val="115000"/>
              </a:lnSpc>
              <a:spcBef>
                <a:spcPts val="1200"/>
              </a:spcBef>
              <a:spcAft>
                <a:spcPts val="0"/>
              </a:spcAft>
              <a:buSzPts val="1400"/>
              <a:buNone/>
            </a:pPr>
            <a:r>
              <a:rPr b="1" lang="en-US" sz="1100">
                <a:latin typeface="Roboto"/>
                <a:ea typeface="Roboto"/>
                <a:cs typeface="Roboto"/>
                <a:sym typeface="Roboto"/>
              </a:rPr>
              <a:t>Indices et tableaux de bord intégrant la dimension de genre</a:t>
            </a:r>
            <a:r>
              <a:rPr lang="en-US" sz="1100">
                <a:latin typeface="Roboto"/>
                <a:ea typeface="Roboto"/>
                <a:cs typeface="Roboto"/>
                <a:sym typeface="Roboto"/>
              </a:rPr>
              <a:t> afin d'évaluer dans quelle mesure les questions liées au genre sont prises en compte parallèlement à divers autres domaines de résultats, comme l'échelle Hommes équitables entre les Genres (GEM)</a:t>
            </a:r>
            <a:endParaRPr sz="1100">
              <a:latin typeface="Roboto"/>
              <a:ea typeface="Roboto"/>
              <a:cs typeface="Roboto"/>
              <a:sym typeface="Roboto"/>
            </a:endParaRPr>
          </a:p>
          <a:p>
            <a:pPr indent="0" lvl="0" marL="0" rtl="0" algn="l">
              <a:lnSpc>
                <a:spcPct val="115000"/>
              </a:lnSpc>
              <a:spcBef>
                <a:spcPts val="1200"/>
              </a:spcBef>
              <a:spcAft>
                <a:spcPts val="0"/>
              </a:spcAft>
              <a:buSzPts val="1400"/>
              <a:buNone/>
            </a:pPr>
            <a:r>
              <a:rPr lang="en-US" sz="1100">
                <a:latin typeface="Roboto"/>
                <a:ea typeface="Roboto"/>
                <a:cs typeface="Roboto"/>
                <a:sym typeface="Roboto"/>
              </a:rPr>
              <a:t>Lors de la définition des indicateurs, réfléchissez aux données que vous pourriez collecter de manière réaliste, rentable et fiable pour vous aider à comprendre si le résultat lié au genre a été atteint.</a:t>
            </a:r>
            <a:endParaRPr sz="1100">
              <a:latin typeface="Roboto"/>
              <a:ea typeface="Roboto"/>
              <a:cs typeface="Roboto"/>
              <a:sym typeface="Roboto"/>
            </a:endParaRPr>
          </a:p>
          <a:p>
            <a:pPr indent="0" lvl="0" marL="0" rtl="0" algn="l">
              <a:lnSpc>
                <a:spcPct val="115000"/>
              </a:lnSpc>
              <a:spcBef>
                <a:spcPts val="1200"/>
              </a:spcBef>
              <a:spcAft>
                <a:spcPts val="1200"/>
              </a:spcAft>
              <a:buSzPts val="1400"/>
              <a:buNone/>
            </a:pPr>
            <a:r>
              <a:t/>
            </a:r>
            <a:endParaRPr sz="1100">
              <a:latin typeface="Roboto"/>
              <a:ea typeface="Roboto"/>
              <a:cs typeface="Roboto"/>
              <a:sym typeface="Roboto"/>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9" name="Shape 579"/>
        <p:cNvGrpSpPr/>
        <p:nvPr/>
      </p:nvGrpSpPr>
      <p:grpSpPr>
        <a:xfrm>
          <a:off x="0" y="0"/>
          <a:ext cx="0" cy="0"/>
          <a:chOff x="0" y="0"/>
          <a:chExt cx="0" cy="0"/>
        </a:xfrm>
      </p:grpSpPr>
      <p:sp>
        <p:nvSpPr>
          <p:cNvPr id="580" name="Google Shape;580;p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81" name="Google Shape;581;p19: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SzPts val="1400"/>
              <a:buNone/>
            </a:pPr>
            <a:r>
              <a:rPr lang="en-US" sz="1100">
                <a:latin typeface="Roboto"/>
                <a:ea typeface="Roboto"/>
                <a:cs typeface="Roboto"/>
                <a:sym typeface="Roboto"/>
              </a:rPr>
              <a:t>Je vous invite à classer ces trois indicateurs dans nos deux cases : Quantitatif et Qualitatif.</a:t>
            </a:r>
            <a:endParaRPr sz="1100">
              <a:latin typeface="Roboto"/>
              <a:ea typeface="Roboto"/>
              <a:cs typeface="Roboto"/>
              <a:sym typeface="Roboto"/>
            </a:endParaRPr>
          </a:p>
          <a:p>
            <a:pPr indent="0" lvl="0" marL="0" rtl="0" algn="l">
              <a:lnSpc>
                <a:spcPct val="115000"/>
              </a:lnSpc>
              <a:spcBef>
                <a:spcPts val="1200"/>
              </a:spcBef>
              <a:spcAft>
                <a:spcPts val="0"/>
              </a:spcAft>
              <a:buSzPts val="1400"/>
              <a:buNone/>
            </a:pPr>
            <a:r>
              <a:rPr lang="en-US" sz="1100">
                <a:latin typeface="Roboto"/>
                <a:ea typeface="Roboto"/>
                <a:cs typeface="Roboto"/>
                <a:sym typeface="Roboto"/>
              </a:rPr>
              <a:t>Méthode 1 : Vous pouvez saisir votre critère de tri dans le chat.</a:t>
            </a:r>
            <a:endParaRPr sz="1100">
              <a:latin typeface="Roboto"/>
              <a:ea typeface="Roboto"/>
              <a:cs typeface="Roboto"/>
              <a:sym typeface="Roboto"/>
            </a:endParaRPr>
          </a:p>
          <a:p>
            <a:pPr indent="-298450" lvl="0" marL="457200" rtl="0" algn="l">
              <a:lnSpc>
                <a:spcPct val="115000"/>
              </a:lnSpc>
              <a:spcBef>
                <a:spcPts val="1200"/>
              </a:spcBef>
              <a:spcAft>
                <a:spcPts val="0"/>
              </a:spcAft>
              <a:buSzPts val="1100"/>
              <a:buFont typeface="Roboto"/>
              <a:buChar char="●"/>
            </a:pPr>
            <a:r>
              <a:rPr lang="en-US" sz="1100">
                <a:latin typeface="Roboto"/>
                <a:ea typeface="Roboto"/>
                <a:cs typeface="Roboto"/>
                <a:sym typeface="Roboto"/>
              </a:rPr>
              <a:t>Si vous pensez qu'un indicateur appartient à la catégorie « Quantitatif », écrivez « Q ».</a:t>
            </a:r>
            <a:endParaRPr sz="1100">
              <a:latin typeface="Roboto"/>
              <a:ea typeface="Roboto"/>
              <a:cs typeface="Roboto"/>
              <a:sym typeface="Roboto"/>
            </a:endParaRPr>
          </a:p>
          <a:p>
            <a:pPr indent="-298450" lvl="0" marL="457200" rtl="0" algn="l">
              <a:lnSpc>
                <a:spcPct val="115000"/>
              </a:lnSpc>
              <a:spcBef>
                <a:spcPts val="0"/>
              </a:spcBef>
              <a:spcAft>
                <a:spcPts val="0"/>
              </a:spcAft>
              <a:buSzPts val="1100"/>
              <a:buFont typeface="Roboto"/>
              <a:buChar char="●"/>
            </a:pPr>
            <a:r>
              <a:rPr lang="en-US" sz="1100">
                <a:latin typeface="Roboto"/>
                <a:ea typeface="Roboto"/>
                <a:cs typeface="Roboto"/>
                <a:sym typeface="Roboto"/>
              </a:rPr>
              <a:t>Si vous pensez qu'il appartient à la catégorie « Qualitatif », écrivez « QL ».</a:t>
            </a:r>
            <a:endParaRPr sz="1100">
              <a:latin typeface="Roboto"/>
              <a:ea typeface="Roboto"/>
              <a:cs typeface="Roboto"/>
              <a:sym typeface="Roboto"/>
            </a:endParaRPr>
          </a:p>
          <a:p>
            <a:pPr indent="0" lvl="0" marL="0" rtl="0" algn="l">
              <a:lnSpc>
                <a:spcPct val="115000"/>
              </a:lnSpc>
              <a:spcBef>
                <a:spcPts val="1200"/>
              </a:spcBef>
              <a:spcAft>
                <a:spcPts val="0"/>
              </a:spcAft>
              <a:buSzPts val="1400"/>
              <a:buNone/>
            </a:pPr>
            <a:r>
              <a:rPr lang="en-US" sz="1100">
                <a:latin typeface="Roboto"/>
                <a:ea typeface="Roboto"/>
                <a:cs typeface="Roboto"/>
                <a:sym typeface="Roboto"/>
              </a:rPr>
              <a:t>Méthode 2 : Levez la main pour la case à laquelle vous pensez que chaque indicateur appartient.</a:t>
            </a:r>
            <a:endParaRPr sz="1100">
              <a:latin typeface="Roboto"/>
              <a:ea typeface="Roboto"/>
              <a:cs typeface="Roboto"/>
              <a:sym typeface="Roboto"/>
            </a:endParaRPr>
          </a:p>
          <a:p>
            <a:pPr indent="0" lvl="0" marL="0" rtl="0" algn="l">
              <a:lnSpc>
                <a:spcPct val="115000"/>
              </a:lnSpc>
              <a:spcBef>
                <a:spcPts val="1200"/>
              </a:spcBef>
              <a:spcAft>
                <a:spcPts val="0"/>
              </a:spcAft>
              <a:buSzPts val="1400"/>
              <a:buNone/>
            </a:pPr>
            <a:r>
              <a:rPr lang="en-US" sz="1100">
                <a:latin typeface="Roboto"/>
                <a:ea typeface="Roboto"/>
                <a:cs typeface="Roboto"/>
                <a:sym typeface="Roboto"/>
              </a:rPr>
              <a:t>Les trois indicateurs sont :</a:t>
            </a:r>
            <a:endParaRPr sz="1100">
              <a:latin typeface="Roboto"/>
              <a:ea typeface="Roboto"/>
              <a:cs typeface="Roboto"/>
              <a:sym typeface="Roboto"/>
            </a:endParaRPr>
          </a:p>
          <a:p>
            <a:pPr indent="-298450" lvl="0" marL="457200" rtl="0" algn="l">
              <a:lnSpc>
                <a:spcPct val="115000"/>
              </a:lnSpc>
              <a:spcBef>
                <a:spcPts val="1200"/>
              </a:spcBef>
              <a:spcAft>
                <a:spcPts val="0"/>
              </a:spcAft>
              <a:buSzPts val="1100"/>
              <a:buFont typeface="Roboto"/>
              <a:buAutoNum type="arabicPeriod"/>
            </a:pPr>
            <a:r>
              <a:rPr lang="en-US" sz="1100">
                <a:latin typeface="Roboto"/>
                <a:ea typeface="Roboto"/>
                <a:cs typeface="Roboto"/>
                <a:sym typeface="Roboto"/>
              </a:rPr>
              <a:t>% de ménages dirigés par des femmes bénéficiant d'un régime foncier sécurisé ;</a:t>
            </a:r>
            <a:endParaRPr sz="1100">
              <a:latin typeface="Roboto"/>
              <a:ea typeface="Roboto"/>
              <a:cs typeface="Roboto"/>
              <a:sym typeface="Roboto"/>
            </a:endParaRPr>
          </a:p>
          <a:p>
            <a:pPr indent="-298450" lvl="0" marL="457200" rtl="0" algn="l">
              <a:lnSpc>
                <a:spcPct val="115000"/>
              </a:lnSpc>
              <a:spcBef>
                <a:spcPts val="0"/>
              </a:spcBef>
              <a:spcAft>
                <a:spcPts val="0"/>
              </a:spcAft>
              <a:buSzPts val="1100"/>
              <a:buFont typeface="Roboto"/>
              <a:buAutoNum type="arabicPeriod"/>
            </a:pPr>
            <a:r>
              <a:rPr lang="en-US" sz="1100">
                <a:latin typeface="Roboto"/>
                <a:ea typeface="Roboto"/>
                <a:cs typeface="Roboto"/>
                <a:sym typeface="Roboto"/>
              </a:rPr>
              <a:t>% d'adolescentes continuant à utiliser des contraceptifs à 12 mois ;</a:t>
            </a:r>
            <a:endParaRPr sz="1100">
              <a:latin typeface="Roboto"/>
              <a:ea typeface="Roboto"/>
              <a:cs typeface="Roboto"/>
              <a:sym typeface="Roboto"/>
            </a:endParaRPr>
          </a:p>
          <a:p>
            <a:pPr indent="-298450" lvl="0" marL="457200" rtl="0" algn="l">
              <a:lnSpc>
                <a:spcPct val="115000"/>
              </a:lnSpc>
              <a:spcBef>
                <a:spcPts val="0"/>
              </a:spcBef>
              <a:spcAft>
                <a:spcPts val="0"/>
              </a:spcAft>
              <a:buSzPts val="1100"/>
              <a:buFont typeface="Roboto"/>
              <a:buAutoNum type="arabicPeriod"/>
            </a:pPr>
            <a:r>
              <a:rPr lang="en-US" sz="1100">
                <a:latin typeface="Roboto"/>
                <a:ea typeface="Roboto"/>
                <a:cs typeface="Roboto"/>
                <a:sym typeface="Roboto"/>
              </a:rPr>
              <a:t>Capacité perçue des femmes à influencer les décisions de gestion de l'eau au sein de la communauté.</a:t>
            </a:r>
            <a:endParaRPr sz="1100">
              <a:latin typeface="Roboto"/>
              <a:ea typeface="Roboto"/>
              <a:cs typeface="Roboto"/>
              <a:sym typeface="Roboto"/>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0" name="Shape 260"/>
        <p:cNvGrpSpPr/>
        <p:nvPr/>
      </p:nvGrpSpPr>
      <p:grpSpPr>
        <a:xfrm>
          <a:off x="0" y="0"/>
          <a:ext cx="0" cy="0"/>
          <a:chOff x="0" y="0"/>
          <a:chExt cx="0" cy="0"/>
        </a:xfrm>
      </p:grpSpPr>
      <p:sp>
        <p:nvSpPr>
          <p:cNvPr id="261" name="Google Shape;261;p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62" name="Google Shape;262;p2: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sz="1100">
                <a:latin typeface="Roboto"/>
                <a:ea typeface="Roboto"/>
                <a:cs typeface="Roboto"/>
                <a:sym typeface="Roboto"/>
              </a:rPr>
              <a:t>Bienvenue au module d'apprentissage 2 d'A360 : Genre et suivi et évaluation. À la fin de cette heure et demie de formation, nous espérons que vous : [lire les puces]</a:t>
            </a:r>
            <a:endParaRPr sz="1100">
              <a:latin typeface="Roboto"/>
              <a:ea typeface="Roboto"/>
              <a:cs typeface="Roboto"/>
              <a:sym typeface="Roboto"/>
            </a:endParaRPr>
          </a:p>
          <a:p>
            <a:pPr indent="0" lvl="0" marL="457200" rtl="0" algn="l">
              <a:lnSpc>
                <a:spcPct val="100000"/>
              </a:lnSpc>
              <a:spcBef>
                <a:spcPts val="0"/>
              </a:spcBef>
              <a:spcAft>
                <a:spcPts val="0"/>
              </a:spcAft>
              <a:buSzPts val="1400"/>
              <a:buNone/>
            </a:pPr>
            <a:r>
              <a:t/>
            </a:r>
            <a:endParaRPr sz="1100">
              <a:latin typeface="Roboto"/>
              <a:ea typeface="Roboto"/>
              <a:cs typeface="Roboto"/>
              <a:sym typeface="Roboto"/>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6" name="Shape 596"/>
        <p:cNvGrpSpPr/>
        <p:nvPr/>
      </p:nvGrpSpPr>
      <p:grpSpPr>
        <a:xfrm>
          <a:off x="0" y="0"/>
          <a:ext cx="0" cy="0"/>
          <a:chOff x="0" y="0"/>
          <a:chExt cx="0" cy="0"/>
        </a:xfrm>
      </p:grpSpPr>
      <p:sp>
        <p:nvSpPr>
          <p:cNvPr id="597" name="Google Shape;597;p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98" name="Google Shape;598;p20: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SzPts val="1400"/>
              <a:buNone/>
            </a:pPr>
            <a:r>
              <a:rPr lang="en-US" sz="1100">
                <a:latin typeface="Roboto"/>
                <a:ea typeface="Roboto"/>
                <a:cs typeface="Roboto"/>
                <a:sym typeface="Roboto"/>
              </a:rPr>
              <a:t>Discussions intéressantes, tout le monde ! Voici le bon tri : les indicateurs 1 et 2 sont quantitatifs, tandis que l'indicateur 3 est qualitatif.</a:t>
            </a:r>
            <a:endParaRPr sz="1100">
              <a:latin typeface="Roboto"/>
              <a:ea typeface="Roboto"/>
              <a:cs typeface="Roboto"/>
              <a:sym typeface="Roboto"/>
            </a:endParaRPr>
          </a:p>
          <a:p>
            <a:pPr indent="0" lvl="0" marL="0" rtl="0" algn="l">
              <a:lnSpc>
                <a:spcPct val="115000"/>
              </a:lnSpc>
              <a:spcBef>
                <a:spcPts val="1200"/>
              </a:spcBef>
              <a:spcAft>
                <a:spcPts val="1200"/>
              </a:spcAft>
              <a:buSzPts val="1400"/>
              <a:buNone/>
            </a:pPr>
            <a:r>
              <a:t/>
            </a:r>
            <a:endParaRPr sz="1100">
              <a:latin typeface="Roboto"/>
              <a:ea typeface="Roboto"/>
              <a:cs typeface="Roboto"/>
              <a:sym typeface="Roboto"/>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4" name="Shape 614"/>
        <p:cNvGrpSpPr/>
        <p:nvPr/>
      </p:nvGrpSpPr>
      <p:grpSpPr>
        <a:xfrm>
          <a:off x="0" y="0"/>
          <a:ext cx="0" cy="0"/>
          <a:chOff x="0" y="0"/>
          <a:chExt cx="0" cy="0"/>
        </a:xfrm>
      </p:grpSpPr>
      <p:sp>
        <p:nvSpPr>
          <p:cNvPr id="615" name="Google Shape;615;p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16" name="Google Shape;616;p21: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SzPts val="1400"/>
              <a:buNone/>
            </a:pPr>
            <a:r>
              <a:rPr lang="en-US" sz="1100">
                <a:latin typeface="Roboto"/>
                <a:ea typeface="Roboto"/>
                <a:cs typeface="Roboto"/>
                <a:sym typeface="Roboto"/>
              </a:rPr>
              <a:t>J'aimerais que vous réfléchissiez à d'autres indicateurs qualitatifs, car leur formulation semble moins intuitive. Les indicateurs qualitatifs ne sont pas exprimés en nombre ou en pourcentage, mais commencent généralement par l'un des éléments suivants : </a:t>
            </a:r>
            <a:endParaRPr sz="1100">
              <a:latin typeface="Roboto"/>
              <a:ea typeface="Roboto"/>
              <a:cs typeface="Roboto"/>
              <a:sym typeface="Roboto"/>
            </a:endParaRPr>
          </a:p>
          <a:p>
            <a:pPr indent="0" lvl="0" marL="0" rtl="0" algn="l">
              <a:lnSpc>
                <a:spcPct val="115000"/>
              </a:lnSpc>
              <a:spcBef>
                <a:spcPts val="1200"/>
              </a:spcBef>
              <a:spcAft>
                <a:spcPts val="0"/>
              </a:spcAft>
              <a:buSzPts val="1400"/>
              <a:buNone/>
            </a:pPr>
            <a:r>
              <a:rPr lang="en-US" sz="1100">
                <a:latin typeface="Roboto"/>
                <a:ea typeface="Roboto"/>
                <a:cs typeface="Roboto"/>
                <a:sym typeface="Roboto"/>
              </a:rPr>
              <a:t>Niveau de satisfaction de…</a:t>
            </a:r>
            <a:endParaRPr sz="1100">
              <a:latin typeface="Roboto"/>
              <a:ea typeface="Roboto"/>
              <a:cs typeface="Roboto"/>
              <a:sym typeface="Roboto"/>
            </a:endParaRPr>
          </a:p>
          <a:p>
            <a:pPr indent="0" lvl="0" marL="0" rtl="0" algn="l">
              <a:lnSpc>
                <a:spcPct val="115000"/>
              </a:lnSpc>
              <a:spcBef>
                <a:spcPts val="1200"/>
              </a:spcBef>
              <a:spcAft>
                <a:spcPts val="0"/>
              </a:spcAft>
              <a:buSzPts val="1400"/>
              <a:buNone/>
            </a:pPr>
            <a:r>
              <a:rPr lang="en-US" sz="1100">
                <a:latin typeface="Roboto"/>
                <a:ea typeface="Roboto"/>
                <a:cs typeface="Roboto"/>
                <a:sym typeface="Roboto"/>
              </a:rPr>
              <a:t>Perception de…</a:t>
            </a:r>
            <a:endParaRPr sz="1100">
              <a:latin typeface="Roboto"/>
              <a:ea typeface="Roboto"/>
              <a:cs typeface="Roboto"/>
              <a:sym typeface="Roboto"/>
            </a:endParaRPr>
          </a:p>
          <a:p>
            <a:pPr indent="0" lvl="0" marL="0" rtl="0" algn="l">
              <a:lnSpc>
                <a:spcPct val="115000"/>
              </a:lnSpc>
              <a:spcBef>
                <a:spcPts val="1200"/>
              </a:spcBef>
              <a:spcAft>
                <a:spcPts val="0"/>
              </a:spcAft>
              <a:buSzPts val="1400"/>
              <a:buNone/>
            </a:pPr>
            <a:r>
              <a:rPr lang="en-US" sz="1100">
                <a:latin typeface="Roboto"/>
                <a:ea typeface="Roboto"/>
                <a:cs typeface="Roboto"/>
                <a:sym typeface="Roboto"/>
              </a:rPr>
              <a:t>Qualité de…</a:t>
            </a:r>
            <a:endParaRPr sz="1100">
              <a:latin typeface="Roboto"/>
              <a:ea typeface="Roboto"/>
              <a:cs typeface="Roboto"/>
              <a:sym typeface="Roboto"/>
            </a:endParaRPr>
          </a:p>
          <a:p>
            <a:pPr indent="0" lvl="0" marL="0" rtl="0" algn="l">
              <a:lnSpc>
                <a:spcPct val="115000"/>
              </a:lnSpc>
              <a:spcBef>
                <a:spcPts val="1200"/>
              </a:spcBef>
              <a:spcAft>
                <a:spcPts val="0"/>
              </a:spcAft>
              <a:buSzPts val="1400"/>
              <a:buNone/>
            </a:pPr>
            <a:r>
              <a:rPr lang="en-US" sz="1100">
                <a:latin typeface="Roboto"/>
                <a:ea typeface="Roboto"/>
                <a:cs typeface="Roboto"/>
                <a:sym typeface="Roboto"/>
              </a:rPr>
              <a:t>Attitudes envers…</a:t>
            </a:r>
            <a:endParaRPr sz="1100">
              <a:latin typeface="Roboto"/>
              <a:ea typeface="Roboto"/>
              <a:cs typeface="Roboto"/>
              <a:sym typeface="Roboto"/>
            </a:endParaRPr>
          </a:p>
          <a:p>
            <a:pPr indent="0" lvl="0" marL="0" rtl="0" algn="l">
              <a:lnSpc>
                <a:spcPct val="115000"/>
              </a:lnSpc>
              <a:spcBef>
                <a:spcPts val="1200"/>
              </a:spcBef>
              <a:spcAft>
                <a:spcPts val="0"/>
              </a:spcAft>
              <a:buSzPts val="1400"/>
              <a:buNone/>
            </a:pPr>
            <a:r>
              <a:t/>
            </a:r>
            <a:endParaRPr sz="1100">
              <a:latin typeface="Roboto"/>
              <a:ea typeface="Roboto"/>
              <a:cs typeface="Roboto"/>
              <a:sym typeface="Roboto"/>
            </a:endParaRPr>
          </a:p>
          <a:p>
            <a:pPr indent="0" lvl="0" marL="0" rtl="0" algn="l">
              <a:lnSpc>
                <a:spcPct val="115000"/>
              </a:lnSpc>
              <a:spcBef>
                <a:spcPts val="1200"/>
              </a:spcBef>
              <a:spcAft>
                <a:spcPts val="0"/>
              </a:spcAft>
              <a:buSzPts val="1400"/>
              <a:buNone/>
            </a:pPr>
            <a:r>
              <a:rPr lang="en-US" sz="1100">
                <a:latin typeface="Roboto"/>
                <a:ea typeface="Roboto"/>
                <a:cs typeface="Roboto"/>
                <a:sym typeface="Roboto"/>
              </a:rPr>
              <a:t>Veuillez prendre 1 à 2 minutes pour réfléchir à un indicateur qualitatif pour un programme mis en œuvre par votre organisation, qui, selon vous, serait utile pour comprendre pourquoi et comment le changement se produit ou ne se produit pas.</a:t>
            </a:r>
            <a:endParaRPr sz="1100">
              <a:latin typeface="Roboto"/>
              <a:ea typeface="Roboto"/>
              <a:cs typeface="Roboto"/>
              <a:sym typeface="Roboto"/>
            </a:endParaRPr>
          </a:p>
          <a:p>
            <a:pPr indent="0" lvl="0" marL="0" rtl="0" algn="l">
              <a:lnSpc>
                <a:spcPct val="115000"/>
              </a:lnSpc>
              <a:spcBef>
                <a:spcPts val="1200"/>
              </a:spcBef>
              <a:spcAft>
                <a:spcPts val="0"/>
              </a:spcAft>
              <a:buSzPts val="1400"/>
              <a:buNone/>
            </a:pPr>
            <a:r>
              <a:t/>
            </a:r>
            <a:endParaRPr sz="1100">
              <a:latin typeface="Roboto"/>
              <a:ea typeface="Roboto"/>
              <a:cs typeface="Roboto"/>
              <a:sym typeface="Roboto"/>
            </a:endParaRPr>
          </a:p>
          <a:p>
            <a:pPr indent="0" lvl="0" marL="0" rtl="0" algn="l">
              <a:lnSpc>
                <a:spcPct val="115000"/>
              </a:lnSpc>
              <a:spcBef>
                <a:spcPts val="1200"/>
              </a:spcBef>
              <a:spcAft>
                <a:spcPts val="0"/>
              </a:spcAft>
              <a:buSzPts val="1400"/>
              <a:buNone/>
            </a:pPr>
            <a:r>
              <a:rPr lang="en-US" sz="1100">
                <a:latin typeface="Roboto"/>
                <a:ea typeface="Roboto"/>
                <a:cs typeface="Roboto"/>
                <a:sym typeface="Roboto"/>
              </a:rPr>
              <a:t>[Discussion]</a:t>
            </a:r>
            <a:endParaRPr sz="1100">
              <a:latin typeface="Roboto"/>
              <a:ea typeface="Roboto"/>
              <a:cs typeface="Roboto"/>
              <a:sym typeface="Roboto"/>
            </a:endParaRPr>
          </a:p>
          <a:p>
            <a:pPr indent="0" lvl="0" marL="0" rtl="0" algn="l">
              <a:lnSpc>
                <a:spcPct val="115000"/>
              </a:lnSpc>
              <a:spcBef>
                <a:spcPts val="1200"/>
              </a:spcBef>
              <a:spcAft>
                <a:spcPts val="1200"/>
              </a:spcAft>
              <a:buSzPts val="1400"/>
              <a:buNone/>
            </a:pPr>
            <a:r>
              <a:t/>
            </a:r>
            <a:endParaRPr sz="1100">
              <a:latin typeface="Roboto"/>
              <a:ea typeface="Roboto"/>
              <a:cs typeface="Roboto"/>
              <a:sym typeface="Roboto"/>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0" name="Shape 630"/>
        <p:cNvGrpSpPr/>
        <p:nvPr/>
      </p:nvGrpSpPr>
      <p:grpSpPr>
        <a:xfrm>
          <a:off x="0" y="0"/>
          <a:ext cx="0" cy="0"/>
          <a:chOff x="0" y="0"/>
          <a:chExt cx="0" cy="0"/>
        </a:xfrm>
      </p:grpSpPr>
      <p:sp>
        <p:nvSpPr>
          <p:cNvPr id="631" name="Google Shape;631;p2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32" name="Google Shape;632;p22: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SzPts val="1400"/>
              <a:buNone/>
            </a:pPr>
            <a:r>
              <a:rPr lang="en-US" sz="1100">
                <a:latin typeface="Roboto"/>
                <a:ea typeface="Roboto"/>
                <a:cs typeface="Roboto"/>
                <a:sym typeface="Roboto"/>
              </a:rPr>
              <a:t>Voici deux indicateurs qualitatifs supplémentaires qui pourraient nous aider à comprendre l’histoire plus profonde de nos données quantitatives :</a:t>
            </a:r>
            <a:endParaRPr sz="1100">
              <a:latin typeface="Roboto"/>
              <a:ea typeface="Roboto"/>
              <a:cs typeface="Roboto"/>
              <a:sym typeface="Roboto"/>
            </a:endParaRPr>
          </a:p>
          <a:p>
            <a:pPr indent="-298450" lvl="0" marL="457200" rtl="0" algn="l">
              <a:lnSpc>
                <a:spcPct val="115000"/>
              </a:lnSpc>
              <a:spcBef>
                <a:spcPts val="1200"/>
              </a:spcBef>
              <a:spcAft>
                <a:spcPts val="0"/>
              </a:spcAft>
              <a:buSzPts val="1100"/>
              <a:buFont typeface="Roboto"/>
              <a:buAutoNum type="arabicPeriod"/>
            </a:pPr>
            <a:r>
              <a:rPr lang="en-US" sz="1100">
                <a:latin typeface="Roboto"/>
                <a:ea typeface="Roboto"/>
                <a:cs typeface="Roboto"/>
                <a:sym typeface="Roboto"/>
              </a:rPr>
              <a:t>Perception des parents et des enseignants quant à l’adéquation des formations techniques et professionnelles non traditionnelles (par exemple, menuiserie, codage, mécanique) aux adolescentes.</a:t>
            </a:r>
            <a:endParaRPr sz="1100">
              <a:latin typeface="Roboto"/>
              <a:ea typeface="Roboto"/>
              <a:cs typeface="Roboto"/>
              <a:sym typeface="Roboto"/>
            </a:endParaRPr>
          </a:p>
          <a:p>
            <a:pPr indent="-298450" lvl="0" marL="457200" rtl="0" algn="l">
              <a:lnSpc>
                <a:spcPct val="115000"/>
              </a:lnSpc>
              <a:spcBef>
                <a:spcPts val="0"/>
              </a:spcBef>
              <a:spcAft>
                <a:spcPts val="0"/>
              </a:spcAft>
              <a:buSzPts val="1100"/>
              <a:buFont typeface="Roboto"/>
              <a:buAutoNum type="arabicPeriod"/>
            </a:pPr>
            <a:r>
              <a:rPr lang="en-US" sz="1100">
                <a:latin typeface="Roboto"/>
                <a:ea typeface="Roboto"/>
                <a:cs typeface="Roboto"/>
                <a:sym typeface="Roboto"/>
              </a:rPr>
              <a:t>Attitudes envers une répartition plus équitable des soins et des tâches domestiques non rémunérées au sein des ménages agricoles.</a:t>
            </a:r>
            <a:endParaRPr sz="1100">
              <a:latin typeface="Roboto"/>
              <a:ea typeface="Roboto"/>
              <a:cs typeface="Roboto"/>
              <a:sym typeface="Roboto"/>
            </a:endParaRPr>
          </a:p>
          <a:p>
            <a:pPr indent="0" lvl="0" marL="0" rtl="0" algn="l">
              <a:lnSpc>
                <a:spcPct val="115000"/>
              </a:lnSpc>
              <a:spcBef>
                <a:spcPts val="1200"/>
              </a:spcBef>
              <a:spcAft>
                <a:spcPts val="0"/>
              </a:spcAft>
              <a:buSzPts val="1400"/>
              <a:buNone/>
            </a:pPr>
            <a:r>
              <a:rPr lang="en-US" sz="1100">
                <a:latin typeface="Roboto"/>
                <a:ea typeface="Roboto"/>
                <a:cs typeface="Roboto"/>
                <a:sym typeface="Roboto"/>
              </a:rPr>
              <a:t>Si nous collections ces données par le biais d’entretiens ou de discussions de groupe, nous les synthétiserions et les analyserions, sous forme de récits riches (« Histoires de changement ») ou d’études de cas thématiques basées sur des thèmes récurrents que nous observons.</a:t>
            </a:r>
            <a:endParaRPr sz="1100">
              <a:latin typeface="Roboto"/>
              <a:ea typeface="Roboto"/>
              <a:cs typeface="Roboto"/>
              <a:sym typeface="Roboto"/>
            </a:endParaRPr>
          </a:p>
          <a:p>
            <a:pPr indent="0" lvl="0" marL="0" rtl="0" algn="l">
              <a:lnSpc>
                <a:spcPct val="115000"/>
              </a:lnSpc>
              <a:spcBef>
                <a:spcPts val="1200"/>
              </a:spcBef>
              <a:spcAft>
                <a:spcPts val="0"/>
              </a:spcAft>
              <a:buSzPts val="1400"/>
              <a:buNone/>
            </a:pPr>
            <a:r>
              <a:rPr lang="en-US" sz="1100">
                <a:latin typeface="Roboto"/>
                <a:ea typeface="Roboto"/>
                <a:cs typeface="Roboto"/>
                <a:sym typeface="Roboto"/>
              </a:rPr>
              <a:t>Pourquoi est-ce important ? Les données quantitatives nous disent CE qui se passe. Les données qualitatives révèlent COMMENT et POURQUOI.</a:t>
            </a:r>
            <a:endParaRPr sz="1100">
              <a:latin typeface="Roboto"/>
              <a:ea typeface="Roboto"/>
              <a:cs typeface="Roboto"/>
              <a:sym typeface="Roboto"/>
            </a:endParaRPr>
          </a:p>
          <a:p>
            <a:pPr indent="0" lvl="0" marL="0" rtl="0" algn="l">
              <a:lnSpc>
                <a:spcPct val="115000"/>
              </a:lnSpc>
              <a:spcBef>
                <a:spcPts val="1200"/>
              </a:spcBef>
              <a:spcAft>
                <a:spcPts val="0"/>
              </a:spcAft>
              <a:buSzPts val="1400"/>
              <a:buNone/>
            </a:pPr>
            <a:r>
              <a:rPr lang="en-US" sz="1100">
                <a:latin typeface="Roboto"/>
                <a:ea typeface="Roboto"/>
                <a:cs typeface="Roboto"/>
                <a:sym typeface="Roboto"/>
              </a:rPr>
              <a:t>Les récits peuvent nous aider à :</a:t>
            </a:r>
            <a:endParaRPr sz="1100">
              <a:latin typeface="Roboto"/>
              <a:ea typeface="Roboto"/>
              <a:cs typeface="Roboto"/>
              <a:sym typeface="Roboto"/>
            </a:endParaRPr>
          </a:p>
          <a:p>
            <a:pPr indent="-298450" lvl="0" marL="457200" rtl="0" algn="l">
              <a:lnSpc>
                <a:spcPct val="115000"/>
              </a:lnSpc>
              <a:spcBef>
                <a:spcPts val="1200"/>
              </a:spcBef>
              <a:spcAft>
                <a:spcPts val="0"/>
              </a:spcAft>
              <a:buSzPts val="1100"/>
              <a:buFont typeface="Roboto"/>
              <a:buChar char="●"/>
            </a:pPr>
            <a:r>
              <a:rPr lang="en-US" sz="1100">
                <a:latin typeface="Roboto"/>
                <a:ea typeface="Roboto"/>
                <a:cs typeface="Roboto"/>
                <a:sym typeface="Roboto"/>
              </a:rPr>
              <a:t>Comprendre les nuances contextuelles</a:t>
            </a:r>
            <a:endParaRPr sz="1100">
              <a:latin typeface="Roboto"/>
              <a:ea typeface="Roboto"/>
              <a:cs typeface="Roboto"/>
              <a:sym typeface="Roboto"/>
            </a:endParaRPr>
          </a:p>
          <a:p>
            <a:pPr indent="-298450" lvl="0" marL="457200" rtl="0" algn="l">
              <a:lnSpc>
                <a:spcPct val="115000"/>
              </a:lnSpc>
              <a:spcBef>
                <a:spcPts val="0"/>
              </a:spcBef>
              <a:spcAft>
                <a:spcPts val="0"/>
              </a:spcAft>
              <a:buSzPts val="1100"/>
              <a:buFont typeface="Roboto"/>
              <a:buChar char="●"/>
            </a:pPr>
            <a:r>
              <a:rPr lang="en-US" sz="1100">
                <a:latin typeface="Roboto"/>
                <a:ea typeface="Roboto"/>
                <a:cs typeface="Roboto"/>
                <a:sym typeface="Roboto"/>
              </a:rPr>
              <a:t>Saisir les expériences individuelles</a:t>
            </a:r>
            <a:endParaRPr sz="1100">
              <a:latin typeface="Roboto"/>
              <a:ea typeface="Roboto"/>
              <a:cs typeface="Roboto"/>
              <a:sym typeface="Roboto"/>
            </a:endParaRPr>
          </a:p>
          <a:p>
            <a:pPr indent="-298450" lvl="0" marL="457200" rtl="0" algn="l">
              <a:lnSpc>
                <a:spcPct val="115000"/>
              </a:lnSpc>
              <a:spcBef>
                <a:spcPts val="0"/>
              </a:spcBef>
              <a:spcAft>
                <a:spcPts val="0"/>
              </a:spcAft>
              <a:buSzPts val="1100"/>
              <a:buFont typeface="Roboto"/>
              <a:buChar char="●"/>
            </a:pPr>
            <a:r>
              <a:rPr lang="en-US" sz="1100">
                <a:latin typeface="Roboto"/>
                <a:ea typeface="Roboto"/>
                <a:cs typeface="Roboto"/>
                <a:sym typeface="Roboto"/>
              </a:rPr>
              <a:t>Révéler des dynamiques sociales complexes</a:t>
            </a:r>
            <a:endParaRPr sz="1100">
              <a:latin typeface="Roboto"/>
              <a:ea typeface="Roboto"/>
              <a:cs typeface="Roboto"/>
              <a:sym typeface="Roboto"/>
            </a:endParaRPr>
          </a:p>
          <a:p>
            <a:pPr indent="-298450" lvl="0" marL="457200" rtl="0" algn="l">
              <a:lnSpc>
                <a:spcPct val="115000"/>
              </a:lnSpc>
              <a:spcBef>
                <a:spcPts val="0"/>
              </a:spcBef>
              <a:spcAft>
                <a:spcPts val="0"/>
              </a:spcAft>
              <a:buSzPts val="1100"/>
              <a:buFont typeface="Roboto"/>
              <a:buChar char="●"/>
            </a:pPr>
            <a:r>
              <a:rPr lang="en-US" sz="1100">
                <a:latin typeface="Roboto"/>
                <a:ea typeface="Roboto"/>
                <a:cs typeface="Roboto"/>
                <a:sym typeface="Roboto"/>
              </a:rPr>
              <a:t>Contribuer à une conception de programmes plus réactifs</a:t>
            </a:r>
            <a:endParaRPr sz="1100">
              <a:latin typeface="Roboto"/>
              <a:ea typeface="Roboto"/>
              <a:cs typeface="Roboto"/>
              <a:sym typeface="Roboto"/>
            </a:endParaRPr>
          </a:p>
          <a:p>
            <a:pPr indent="-298450" lvl="0" marL="457200" rtl="0" algn="l">
              <a:lnSpc>
                <a:spcPct val="115000"/>
              </a:lnSpc>
              <a:spcBef>
                <a:spcPts val="0"/>
              </a:spcBef>
              <a:spcAft>
                <a:spcPts val="0"/>
              </a:spcAft>
              <a:buSzPts val="1100"/>
              <a:buFont typeface="Roboto"/>
              <a:buChar char="●"/>
            </a:pPr>
            <a:r>
              <a:rPr lang="en-US" sz="1100">
                <a:latin typeface="Roboto"/>
                <a:ea typeface="Roboto"/>
                <a:cs typeface="Roboto"/>
                <a:sym typeface="Roboto"/>
              </a:rPr>
              <a:t>Valider ou remettre en question nos premiers résultats quantitatifs</a:t>
            </a:r>
            <a:endParaRPr sz="1100">
              <a:latin typeface="Roboto"/>
              <a:ea typeface="Roboto"/>
              <a:cs typeface="Roboto"/>
              <a:sym typeface="Roboto"/>
            </a:endParaRPr>
          </a:p>
          <a:p>
            <a:pPr indent="0" lvl="0" marL="0" rtl="0" algn="l">
              <a:lnSpc>
                <a:spcPct val="115000"/>
              </a:lnSpc>
              <a:spcBef>
                <a:spcPts val="1200"/>
              </a:spcBef>
              <a:spcAft>
                <a:spcPts val="1200"/>
              </a:spcAft>
              <a:buSzPts val="1400"/>
              <a:buNone/>
            </a:pPr>
            <a:r>
              <a:rPr lang="en-US" sz="1100">
                <a:latin typeface="Roboto"/>
                <a:ea typeface="Roboto"/>
                <a:cs typeface="Roboto"/>
                <a:sym typeface="Roboto"/>
              </a:rPr>
              <a:t>Imaginez qu’une enquête révèle que la participation des hommes aux tâches domestiques a augmenté de 40 %. Une étude qualitative pourrait révéler POURQUOI : un « homme champion » ou des personnes influentes de la communauté servant de modèles, un désir de réduire les conflits familiaux, ou encore une nécessité pratique liée à l'augmentation des tâches agricoles des femmes. Les raisons des changements observés peuvent ensuite éclairer les données probantes et nous aider à adapter nos programmes pour un impact plus marqué sur l'égalité des genres.</a:t>
            </a:r>
            <a:endParaRPr sz="1100">
              <a:latin typeface="Roboto"/>
              <a:ea typeface="Roboto"/>
              <a:cs typeface="Roboto"/>
              <a:sym typeface="Roboto"/>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8" name="Shape 648"/>
        <p:cNvGrpSpPr/>
        <p:nvPr/>
      </p:nvGrpSpPr>
      <p:grpSpPr>
        <a:xfrm>
          <a:off x="0" y="0"/>
          <a:ext cx="0" cy="0"/>
          <a:chOff x="0" y="0"/>
          <a:chExt cx="0" cy="0"/>
        </a:xfrm>
      </p:grpSpPr>
      <p:sp>
        <p:nvSpPr>
          <p:cNvPr id="649" name="Google Shape;649;p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50" name="Google Shape;650;p23: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0"/>
              </a:spcBef>
              <a:spcAft>
                <a:spcPts val="0"/>
              </a:spcAft>
              <a:buClr>
                <a:schemeClr val="dk1"/>
              </a:buClr>
              <a:buSzPts val="1100"/>
              <a:buFont typeface="Arial"/>
              <a:buNone/>
            </a:pPr>
            <a:r>
              <a:t/>
            </a:r>
            <a:endParaRPr sz="1300">
              <a:solidFill>
                <a:schemeClr val="dk1"/>
              </a:solidFill>
              <a:latin typeface="Calibri"/>
              <a:ea typeface="Calibri"/>
              <a:cs typeface="Calibri"/>
              <a:sym typeface="Calibri"/>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4" name="Shape 684"/>
        <p:cNvGrpSpPr/>
        <p:nvPr/>
      </p:nvGrpSpPr>
      <p:grpSpPr>
        <a:xfrm>
          <a:off x="0" y="0"/>
          <a:ext cx="0" cy="0"/>
          <a:chOff x="0" y="0"/>
          <a:chExt cx="0" cy="0"/>
        </a:xfrm>
      </p:grpSpPr>
      <p:sp>
        <p:nvSpPr>
          <p:cNvPr id="685" name="Google Shape;685;p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86" name="Google Shape;686;p24: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SzPts val="1400"/>
              <a:buNone/>
            </a:pPr>
            <a:r>
              <a:rPr lang="en-US" sz="1100">
                <a:latin typeface="Roboto"/>
                <a:ea typeface="Roboto"/>
                <a:cs typeface="Roboto"/>
                <a:sym typeface="Roboto"/>
              </a:rPr>
              <a:t>En fonction des indicateurs, vous pouvez choisir les méthodes et les moyens les plus appropriés pour collecter les données et répondre à vos questions de suivi et évaluation.</a:t>
            </a:r>
            <a:endParaRPr sz="1100">
              <a:latin typeface="Roboto"/>
              <a:ea typeface="Roboto"/>
              <a:cs typeface="Roboto"/>
              <a:sym typeface="Roboto"/>
            </a:endParaRPr>
          </a:p>
          <a:p>
            <a:pPr indent="0" lvl="0" marL="0" rtl="0" algn="l">
              <a:lnSpc>
                <a:spcPct val="115000"/>
              </a:lnSpc>
              <a:spcBef>
                <a:spcPts val="1200"/>
              </a:spcBef>
              <a:spcAft>
                <a:spcPts val="0"/>
              </a:spcAft>
              <a:buSzPts val="1400"/>
              <a:buNone/>
            </a:pPr>
            <a:r>
              <a:rPr lang="en-US" sz="1100">
                <a:latin typeface="Roboto"/>
                <a:ea typeface="Roboto"/>
                <a:cs typeface="Roboto"/>
                <a:sym typeface="Roboto"/>
              </a:rPr>
              <a:t>Nous commençons par les approches quantitatives. Nous avons beaucoup parlé des variables et indicateurs quantitatifs et qualitatifs. Des méthodes ou approches sont également associées à ces approches. Les approches quantitatives sont efficaces pour collecter des données de suivi de base. Elles sont principalement numériques et peuvent nous aider à garantir la représentativité de la population. Il s'agit en réalité de mesurer le type de changement qui s'est produit. Elles permettent également de comparer l'évolution des choses au fil du temps.</a:t>
            </a:r>
            <a:endParaRPr sz="1100">
              <a:latin typeface="Roboto"/>
              <a:ea typeface="Roboto"/>
              <a:cs typeface="Roboto"/>
              <a:sym typeface="Roboto"/>
            </a:endParaRPr>
          </a:p>
          <a:p>
            <a:pPr indent="0" lvl="0" marL="0" rtl="0" algn="l">
              <a:lnSpc>
                <a:spcPct val="115000"/>
              </a:lnSpc>
              <a:spcBef>
                <a:spcPts val="1200"/>
              </a:spcBef>
              <a:spcAft>
                <a:spcPts val="0"/>
              </a:spcAft>
              <a:buSzPts val="1400"/>
              <a:buNone/>
            </a:pPr>
            <a:r>
              <a:rPr lang="en-US" sz="1100">
                <a:latin typeface="Roboto"/>
                <a:ea typeface="Roboto"/>
                <a:cs typeface="Roboto"/>
                <a:sym typeface="Roboto"/>
              </a:rPr>
              <a:t>La deuxième façon de mesurer le changement consiste à adopter des approches qualitatives. Celles-ci permettent d'obtenir des informations riches et approfondies sur des concepts plus difficiles à mesurer tels que l'autonomisation, l'agentivité, la voix, etc. Elles permettent également de comprendre les perceptions et les changements normatifs et de se concentrer sur le comment et le pourquoi d'un changement.</a:t>
            </a:r>
            <a:endParaRPr sz="1100">
              <a:latin typeface="Roboto"/>
              <a:ea typeface="Roboto"/>
              <a:cs typeface="Roboto"/>
              <a:sym typeface="Roboto"/>
            </a:endParaRPr>
          </a:p>
          <a:p>
            <a:pPr indent="0" lvl="0" marL="0" rtl="0" algn="l">
              <a:lnSpc>
                <a:spcPct val="115000"/>
              </a:lnSpc>
              <a:spcBef>
                <a:spcPts val="1200"/>
              </a:spcBef>
              <a:spcAft>
                <a:spcPts val="0"/>
              </a:spcAft>
              <a:buSzPts val="1400"/>
              <a:buNone/>
            </a:pPr>
            <a:r>
              <a:rPr lang="en-US" sz="1100">
                <a:latin typeface="Roboto"/>
                <a:ea typeface="Roboto"/>
                <a:cs typeface="Roboto"/>
                <a:sym typeface="Roboto"/>
              </a:rPr>
              <a:t>Enfin, nous pouvons également utiliser une approche mixte. C'est le meilleur des deux approches : quantitative et qualitative. Elle nous fournit non seulement des détails sur le « quoi », mais aussi sur le « comment » et le « pourquoi ».</a:t>
            </a:r>
            <a:endParaRPr sz="1100">
              <a:latin typeface="Roboto"/>
              <a:ea typeface="Roboto"/>
              <a:cs typeface="Roboto"/>
              <a:sym typeface="Roboto"/>
            </a:endParaRPr>
          </a:p>
          <a:p>
            <a:pPr indent="0" lvl="0" marL="0" rtl="0" algn="l">
              <a:lnSpc>
                <a:spcPct val="115000"/>
              </a:lnSpc>
              <a:spcBef>
                <a:spcPts val="1200"/>
              </a:spcBef>
              <a:spcAft>
                <a:spcPts val="1200"/>
              </a:spcAft>
              <a:buSzPts val="1400"/>
              <a:buNone/>
            </a:pPr>
            <a:r>
              <a:t/>
            </a:r>
            <a:endParaRPr sz="1100">
              <a:latin typeface="Roboto"/>
              <a:ea typeface="Roboto"/>
              <a:cs typeface="Roboto"/>
              <a:sym typeface="Roboto"/>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2" name="Shape 702"/>
        <p:cNvGrpSpPr/>
        <p:nvPr/>
      </p:nvGrpSpPr>
      <p:grpSpPr>
        <a:xfrm>
          <a:off x="0" y="0"/>
          <a:ext cx="0" cy="0"/>
          <a:chOff x="0" y="0"/>
          <a:chExt cx="0" cy="0"/>
        </a:xfrm>
      </p:grpSpPr>
      <p:sp>
        <p:nvSpPr>
          <p:cNvPr id="703" name="Google Shape;703;p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04" name="Google Shape;704;p25: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SzPts val="1400"/>
              <a:buNone/>
            </a:pPr>
            <a:r>
              <a:rPr lang="en-US" sz="1100">
                <a:latin typeface="Roboto"/>
                <a:ea typeface="Roboto"/>
                <a:cs typeface="Roboto"/>
                <a:sym typeface="Roboto"/>
              </a:rPr>
              <a:t>Quel que soit le type de données que vous souhaitez collecter, envisagez d'utiliser des approches participatives dans vos activités de suivi et évaluation. Ces approches impliquent directement les femmes et les filles, leur permettant de s'exprimer sur la conception, la mise en œuvre et l'évaluation des programmes.</a:t>
            </a:r>
            <a:endParaRPr sz="1100">
              <a:latin typeface="Roboto"/>
              <a:ea typeface="Roboto"/>
              <a:cs typeface="Roboto"/>
              <a:sym typeface="Roboto"/>
            </a:endParaRPr>
          </a:p>
          <a:p>
            <a:pPr indent="0" lvl="0" marL="0" rtl="0" algn="l">
              <a:lnSpc>
                <a:spcPct val="115000"/>
              </a:lnSpc>
              <a:spcBef>
                <a:spcPts val="1200"/>
              </a:spcBef>
              <a:spcAft>
                <a:spcPts val="0"/>
              </a:spcAft>
              <a:buSzPts val="1400"/>
              <a:buNone/>
            </a:pPr>
            <a:r>
              <a:rPr lang="en-US" sz="1100">
                <a:latin typeface="Roboto"/>
                <a:ea typeface="Roboto"/>
                <a:cs typeface="Roboto"/>
                <a:sym typeface="Roboto"/>
              </a:rPr>
              <a:t>Sur ce spectre, nous observons différents niveaux d'engagement :</a:t>
            </a:r>
            <a:endParaRPr sz="1100">
              <a:latin typeface="Roboto"/>
              <a:ea typeface="Roboto"/>
              <a:cs typeface="Roboto"/>
              <a:sym typeface="Roboto"/>
            </a:endParaRPr>
          </a:p>
          <a:p>
            <a:pPr indent="-298450" lvl="0" marL="457200" rtl="0" algn="l">
              <a:lnSpc>
                <a:spcPct val="115000"/>
              </a:lnSpc>
              <a:spcBef>
                <a:spcPts val="1200"/>
              </a:spcBef>
              <a:spcAft>
                <a:spcPts val="0"/>
              </a:spcAft>
              <a:buSzPts val="1100"/>
              <a:buFont typeface="Roboto"/>
              <a:buAutoNum type="arabicPeriod"/>
            </a:pPr>
            <a:r>
              <a:rPr b="1" lang="en-US" sz="1100">
                <a:latin typeface="Roboto"/>
                <a:ea typeface="Roboto"/>
                <a:cs typeface="Roboto"/>
                <a:sym typeface="Roboto"/>
              </a:rPr>
              <a:t>Engagement limité : </a:t>
            </a:r>
            <a:r>
              <a:rPr lang="en-US" sz="1100">
                <a:latin typeface="Roboto"/>
                <a:ea typeface="Roboto"/>
                <a:cs typeface="Roboto"/>
                <a:sym typeface="Roboto"/>
              </a:rPr>
              <a:t>À ce niveau, les femmes et les filles sont comptabilisées, mais ne participent pas activement (suivi de la présence ou chiffres d'achèvement des activités). Le risque est de passer à côté de conséquences imprévues, comme des réactions négatives au sein de la communauté ou des tensions au sein des ménages.</a:t>
            </a:r>
            <a:endParaRPr sz="1100">
              <a:latin typeface="Roboto"/>
              <a:ea typeface="Roboto"/>
              <a:cs typeface="Roboto"/>
              <a:sym typeface="Roboto"/>
            </a:endParaRPr>
          </a:p>
          <a:p>
            <a:pPr indent="-298450" lvl="0" marL="457200" rtl="0" algn="l">
              <a:lnSpc>
                <a:spcPct val="115000"/>
              </a:lnSpc>
              <a:spcBef>
                <a:spcPts val="0"/>
              </a:spcBef>
              <a:spcAft>
                <a:spcPts val="0"/>
              </a:spcAft>
              <a:buSzPts val="1100"/>
              <a:buFont typeface="Roboto"/>
              <a:buAutoNum type="arabicPeriod"/>
            </a:pPr>
            <a:r>
              <a:rPr b="1" lang="en-US" sz="1100">
                <a:latin typeface="Roboto"/>
                <a:ea typeface="Roboto"/>
                <a:cs typeface="Roboto"/>
                <a:sym typeface="Roboto"/>
              </a:rPr>
              <a:t>Retour d'information des utilisatrices finales: </a:t>
            </a:r>
            <a:r>
              <a:rPr lang="en-US" sz="1100">
                <a:latin typeface="Roboto"/>
                <a:ea typeface="Roboto"/>
                <a:cs typeface="Roboto"/>
                <a:sym typeface="Roboto"/>
              </a:rPr>
              <a:t>Cette approche sollicite l'avis des femmes et des filles sur le programme. Il s'agit d'un processus bidirectionnel, où vous recueillez des retours (par le biais de groupes de discussion, de boîtes à suggestions, d'enquêtes par SMS, etc.) et agissez en conséquence lorsque cela est possible. Cependant, elle s'intéresse principalement aux activités, et non aux résultats à long terme.</a:t>
            </a:r>
            <a:endParaRPr sz="1100">
              <a:latin typeface="Roboto"/>
              <a:ea typeface="Roboto"/>
              <a:cs typeface="Roboto"/>
              <a:sym typeface="Roboto"/>
            </a:endParaRPr>
          </a:p>
          <a:p>
            <a:pPr indent="-298450" lvl="0" marL="457200" rtl="0" algn="l">
              <a:lnSpc>
                <a:spcPct val="115000"/>
              </a:lnSpc>
              <a:spcBef>
                <a:spcPts val="0"/>
              </a:spcBef>
              <a:spcAft>
                <a:spcPts val="0"/>
              </a:spcAft>
              <a:buSzPts val="1100"/>
              <a:buFont typeface="Roboto"/>
              <a:buAutoNum type="arabicPeriod"/>
            </a:pPr>
            <a:r>
              <a:rPr b="1" lang="en-US" sz="1100">
                <a:latin typeface="Roboto"/>
                <a:ea typeface="Roboto"/>
                <a:cs typeface="Roboto"/>
                <a:sym typeface="Roboto"/>
              </a:rPr>
              <a:t>Participation :</a:t>
            </a:r>
            <a:r>
              <a:rPr lang="en-US" sz="1100">
                <a:latin typeface="Roboto"/>
                <a:ea typeface="Roboto"/>
                <a:cs typeface="Roboto"/>
                <a:sym typeface="Roboto"/>
              </a:rPr>
              <a:t> Ici, les femmes et les filles jouent un rôle plus actif dans la collecte de données sur les résultats. Des outils tels que les fiches d'évaluation, les récits ou les photos les impliquent de manière significative, rendant le processus plus autonome.</a:t>
            </a:r>
            <a:endParaRPr sz="1100">
              <a:latin typeface="Roboto"/>
              <a:ea typeface="Roboto"/>
              <a:cs typeface="Roboto"/>
              <a:sym typeface="Roboto"/>
            </a:endParaRPr>
          </a:p>
          <a:p>
            <a:pPr indent="-298450" lvl="0" marL="457200" rtl="0" algn="l">
              <a:lnSpc>
                <a:spcPct val="115000"/>
              </a:lnSpc>
              <a:spcBef>
                <a:spcPts val="0"/>
              </a:spcBef>
              <a:spcAft>
                <a:spcPts val="0"/>
              </a:spcAft>
              <a:buSzPts val="1100"/>
              <a:buFont typeface="Roboto"/>
              <a:buAutoNum type="arabicPeriod"/>
            </a:pPr>
            <a:r>
              <a:rPr b="1" lang="en-US" sz="1100">
                <a:latin typeface="Roboto"/>
                <a:ea typeface="Roboto"/>
                <a:cs typeface="Roboto"/>
                <a:sym typeface="Roboto"/>
              </a:rPr>
              <a:t>Approches menées par les femmes et les filles : </a:t>
            </a:r>
            <a:r>
              <a:rPr lang="en-US" sz="1100">
                <a:latin typeface="Roboto"/>
                <a:ea typeface="Roboto"/>
                <a:cs typeface="Roboto"/>
                <a:sym typeface="Roboto"/>
              </a:rPr>
              <a:t>Il s’agit de l’approche la plus participative, où les femmes et les filles sont impliquées tout au long du cycle de suivi et évaluation, de l’élaboration des questions à l’analyse et à la réflexion sur les données. Bien que cela nécessite davantage de ressources, c’est une approche extrêmement valorisante qui offre un aperçu riche de la réalité des femmes et des filles.</a:t>
            </a:r>
            <a:endParaRPr sz="1100">
              <a:latin typeface="Roboto"/>
              <a:ea typeface="Roboto"/>
              <a:cs typeface="Roboto"/>
              <a:sym typeface="Roboto"/>
            </a:endParaRPr>
          </a:p>
          <a:p>
            <a:pPr indent="0" lvl="0" marL="0" rtl="0" algn="l">
              <a:lnSpc>
                <a:spcPct val="115000"/>
              </a:lnSpc>
              <a:spcBef>
                <a:spcPts val="1200"/>
              </a:spcBef>
              <a:spcAft>
                <a:spcPts val="1200"/>
              </a:spcAft>
              <a:buSzPts val="1400"/>
              <a:buNone/>
            </a:pPr>
            <a:r>
              <a:rPr lang="en-US" sz="1100">
                <a:latin typeface="Roboto"/>
                <a:ea typeface="Roboto"/>
                <a:cs typeface="Roboto"/>
                <a:sym typeface="Roboto"/>
              </a:rPr>
              <a:t>Nous examinerons les avantages de ces méthodes à mesure que nous progressons. Mais avant de poursuivre, avez-vous des exemples de la manière dont vous avez impliqué les femmes et les filles dans vos activités de suivi et évaluation ? N’hésitez pas à les partager dans le chat !</a:t>
            </a:r>
            <a:endParaRPr sz="1100">
              <a:latin typeface="Roboto"/>
              <a:ea typeface="Roboto"/>
              <a:cs typeface="Roboto"/>
              <a:sym typeface="Roboto"/>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1" name="Shape 721"/>
        <p:cNvGrpSpPr/>
        <p:nvPr/>
      </p:nvGrpSpPr>
      <p:grpSpPr>
        <a:xfrm>
          <a:off x="0" y="0"/>
          <a:ext cx="0" cy="0"/>
          <a:chOff x="0" y="0"/>
          <a:chExt cx="0" cy="0"/>
        </a:xfrm>
      </p:grpSpPr>
      <p:sp>
        <p:nvSpPr>
          <p:cNvPr id="722" name="Google Shape;722;p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23" name="Google Shape;723;p26: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1200"/>
              </a:spcAft>
              <a:buSzPts val="1400"/>
              <a:buNone/>
            </a:pPr>
            <a:r>
              <a:rPr lang="en-US" sz="1100">
                <a:latin typeface="Roboto"/>
                <a:ea typeface="Roboto"/>
                <a:cs typeface="Roboto"/>
                <a:sym typeface="Roboto"/>
              </a:rPr>
              <a:t>Prenons l'exemple de cette activité spécifique, illustrée à droite. « Les filles cartographient les ressources de la communauté et formulent des recommandations sur les activités à mener lors de la prochaine phase du projet et sur les résultats à atteindre. » À quel niveau se situe cette méthode dans le spectre des méthodes participatives ?</a:t>
            </a:r>
            <a:endParaRPr sz="1250">
              <a:solidFill>
                <a:srgbClr val="1E4B59"/>
              </a:solidFill>
              <a:latin typeface="Roboto"/>
              <a:ea typeface="Roboto"/>
              <a:cs typeface="Roboto"/>
              <a:sym typeface="Roboto"/>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3" name="Shape 743"/>
        <p:cNvGrpSpPr/>
        <p:nvPr/>
      </p:nvGrpSpPr>
      <p:grpSpPr>
        <a:xfrm>
          <a:off x="0" y="0"/>
          <a:ext cx="0" cy="0"/>
          <a:chOff x="0" y="0"/>
          <a:chExt cx="0" cy="0"/>
        </a:xfrm>
      </p:grpSpPr>
      <p:sp>
        <p:nvSpPr>
          <p:cNvPr id="744" name="Google Shape;744;p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45" name="Google Shape;745;p27: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1200"/>
              </a:spcAft>
              <a:buSzPts val="1400"/>
              <a:buNone/>
            </a:pPr>
            <a:r>
              <a:rPr lang="en-US" sz="1100">
                <a:latin typeface="Roboto"/>
                <a:ea typeface="Roboto"/>
                <a:cs typeface="Roboto"/>
                <a:sym typeface="Roboto"/>
              </a:rPr>
              <a:t>Cette méthode relève de la participation ! Les filles ont ainsi la possibilité de contribuer directement à la phase suivante du programme. À noter : si l’activité n’implique que des méthodes visuelles, mais que l’équipe de suivi et évaluation analyse ensuite toutes les données et tire ses propres conclusions, cela relèverait du « retour des utilisatrices finales » plutôt que d’une véritable participation.</a:t>
            </a:r>
            <a:endParaRPr sz="1250">
              <a:solidFill>
                <a:srgbClr val="1E4B59"/>
              </a:solidFill>
              <a:latin typeface="Roboto"/>
              <a:ea typeface="Roboto"/>
              <a:cs typeface="Roboto"/>
              <a:sym typeface="Roboto"/>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5" name="Shape 765"/>
        <p:cNvGrpSpPr/>
        <p:nvPr/>
      </p:nvGrpSpPr>
      <p:grpSpPr>
        <a:xfrm>
          <a:off x="0" y="0"/>
          <a:ext cx="0" cy="0"/>
          <a:chOff x="0" y="0"/>
          <a:chExt cx="0" cy="0"/>
        </a:xfrm>
      </p:grpSpPr>
      <p:sp>
        <p:nvSpPr>
          <p:cNvPr id="766" name="Google Shape;766;p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67" name="Google Shape;767;p28: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1200"/>
              </a:spcAft>
              <a:buSzPts val="1400"/>
              <a:buNone/>
            </a:pPr>
            <a:r>
              <a:rPr lang="en-US" sz="1100">
                <a:latin typeface="Roboto"/>
                <a:ea typeface="Roboto"/>
                <a:cs typeface="Roboto"/>
                <a:sym typeface="Roboto"/>
              </a:rPr>
              <a:t>Les filles imaginent, conçoivent et mettent en œuvre un nouveau projet à impact social. À quel niveau des méthodes participatives se situe cette méthode ?</a:t>
            </a:r>
            <a:endParaRPr sz="1250">
              <a:solidFill>
                <a:srgbClr val="1E4B59"/>
              </a:solidFill>
              <a:latin typeface="Roboto"/>
              <a:ea typeface="Roboto"/>
              <a:cs typeface="Roboto"/>
              <a:sym typeface="Roboto"/>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7" name="Shape 787"/>
        <p:cNvGrpSpPr/>
        <p:nvPr/>
      </p:nvGrpSpPr>
      <p:grpSpPr>
        <a:xfrm>
          <a:off x="0" y="0"/>
          <a:ext cx="0" cy="0"/>
          <a:chOff x="0" y="0"/>
          <a:chExt cx="0" cy="0"/>
        </a:xfrm>
      </p:grpSpPr>
      <p:sp>
        <p:nvSpPr>
          <p:cNvPr id="788" name="Google Shape;788;p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89" name="Google Shape;789;p29: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1200"/>
              </a:spcAft>
              <a:buSzPts val="1400"/>
              <a:buNone/>
            </a:pPr>
            <a:r>
              <a:rPr lang="en-US" sz="1100">
                <a:latin typeface="Roboto"/>
                <a:ea typeface="Roboto"/>
                <a:cs typeface="Roboto"/>
                <a:sym typeface="Roboto"/>
              </a:rPr>
              <a:t>Cette approche est un exemple d’approches dirigées par des femmes et des filles, où un projet est conçu, développé et mis en œuvre par les filles, avec un mentorat et une formation au leadership assurés par la fondation.</a:t>
            </a:r>
            <a:endParaRPr sz="1100">
              <a:latin typeface="Roboto"/>
              <a:ea typeface="Roboto"/>
              <a:cs typeface="Roboto"/>
              <a:sym typeface="Roboto"/>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7" name="Shape 267"/>
        <p:cNvGrpSpPr/>
        <p:nvPr/>
      </p:nvGrpSpPr>
      <p:grpSpPr>
        <a:xfrm>
          <a:off x="0" y="0"/>
          <a:ext cx="0" cy="0"/>
          <a:chOff x="0" y="0"/>
          <a:chExt cx="0" cy="0"/>
        </a:xfrm>
      </p:grpSpPr>
      <p:sp>
        <p:nvSpPr>
          <p:cNvPr id="268" name="Google Shape;268;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69" name="Google Shape;269;p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sz="1100">
                <a:latin typeface="Roboto"/>
                <a:ea typeface="Roboto"/>
                <a:cs typeface="Roboto"/>
                <a:sym typeface="Roboto"/>
              </a:rPr>
              <a:t>Notre session sera structurée comme suit. [lire la colonne « Activité » de l’ordre du jour].</a:t>
            </a:r>
            <a:endParaRPr sz="1100">
              <a:latin typeface="Roboto"/>
              <a:ea typeface="Roboto"/>
              <a:cs typeface="Roboto"/>
              <a:sym typeface="Roboto"/>
            </a:endParaRPr>
          </a:p>
        </p:txBody>
      </p:sp>
      <p:sp>
        <p:nvSpPr>
          <p:cNvPr id="270" name="Google Shape;270;p3: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400"/>
              <a:buFont typeface="Arial"/>
              <a:buNone/>
            </a:pPr>
            <a:fld id="{00000000-1234-1234-1234-123412341234}" type="slidenum">
              <a:rPr lang="en-US"/>
              <a:t>‹#›</a:t>
            </a:fld>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9" name="Shape 809"/>
        <p:cNvGrpSpPr/>
        <p:nvPr/>
      </p:nvGrpSpPr>
      <p:grpSpPr>
        <a:xfrm>
          <a:off x="0" y="0"/>
          <a:ext cx="0" cy="0"/>
          <a:chOff x="0" y="0"/>
          <a:chExt cx="0" cy="0"/>
        </a:xfrm>
      </p:grpSpPr>
      <p:sp>
        <p:nvSpPr>
          <p:cNvPr id="810" name="Google Shape;810;p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11" name="Google Shape;811;p30: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0"/>
              </a:spcBef>
              <a:spcAft>
                <a:spcPts val="0"/>
              </a:spcAft>
              <a:buClr>
                <a:schemeClr val="dk1"/>
              </a:buClr>
              <a:buSzPts val="1100"/>
              <a:buFont typeface="Arial"/>
              <a:buNone/>
            </a:pPr>
            <a:r>
              <a:t/>
            </a:r>
            <a:endParaRPr sz="1300">
              <a:solidFill>
                <a:schemeClr val="dk1"/>
              </a:solidFill>
              <a:latin typeface="Calibri"/>
              <a:ea typeface="Calibri"/>
              <a:cs typeface="Calibri"/>
              <a:sym typeface="Calibri"/>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5" name="Shape 845"/>
        <p:cNvGrpSpPr/>
        <p:nvPr/>
      </p:nvGrpSpPr>
      <p:grpSpPr>
        <a:xfrm>
          <a:off x="0" y="0"/>
          <a:ext cx="0" cy="0"/>
          <a:chOff x="0" y="0"/>
          <a:chExt cx="0" cy="0"/>
        </a:xfrm>
      </p:grpSpPr>
      <p:sp>
        <p:nvSpPr>
          <p:cNvPr id="846" name="Google Shape;846;p3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47" name="Google Shape;847;p31: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500"/>
              </a:spcBef>
              <a:spcAft>
                <a:spcPts val="0"/>
              </a:spcAft>
              <a:buClr>
                <a:schemeClr val="dk1"/>
              </a:buClr>
              <a:buSzPts val="1100"/>
              <a:buFont typeface="Arial"/>
              <a:buNone/>
            </a:pPr>
            <a:r>
              <a:rPr lang="en-US" sz="1100">
                <a:latin typeface="Roboto"/>
                <a:ea typeface="Roboto"/>
                <a:cs typeface="Roboto"/>
                <a:sym typeface="Roboto"/>
              </a:rPr>
              <a:t>[Lire la diapositive]</a:t>
            </a:r>
            <a:endParaRPr sz="1100">
              <a:latin typeface="Roboto"/>
              <a:ea typeface="Roboto"/>
              <a:cs typeface="Roboto"/>
              <a:sym typeface="Roboto"/>
            </a:endParaRPr>
          </a:p>
          <a:p>
            <a:pPr indent="0" lvl="0" marL="0" rtl="0" algn="l">
              <a:lnSpc>
                <a:spcPct val="115000"/>
              </a:lnSpc>
              <a:spcBef>
                <a:spcPts val="1500"/>
              </a:spcBef>
              <a:spcAft>
                <a:spcPts val="0"/>
              </a:spcAft>
              <a:buClr>
                <a:schemeClr val="dk1"/>
              </a:buClr>
              <a:buSzPts val="1100"/>
              <a:buFont typeface="Arial"/>
              <a:buNone/>
            </a:pPr>
            <a:r>
              <a:rPr lang="en-US" sz="1100">
                <a:latin typeface="Roboto"/>
                <a:ea typeface="Roboto"/>
                <a:cs typeface="Roboto"/>
                <a:sym typeface="Roboto"/>
              </a:rPr>
              <a:t>J'aimerais connaître votre avis. Réfléchissons ensemble : quels sont les risques, les garanties et les considérations éthiques liés à la collecte de données de suivi et évaluation liées au genre ?</a:t>
            </a:r>
            <a:endParaRPr sz="1100">
              <a:latin typeface="Roboto"/>
              <a:ea typeface="Roboto"/>
              <a:cs typeface="Roboto"/>
              <a:sym typeface="Roboto"/>
            </a:endParaRPr>
          </a:p>
          <a:p>
            <a:pPr indent="0" lvl="0" marL="0" rtl="0" algn="l">
              <a:lnSpc>
                <a:spcPct val="115000"/>
              </a:lnSpc>
              <a:spcBef>
                <a:spcPts val="1500"/>
              </a:spcBef>
              <a:spcAft>
                <a:spcPts val="1500"/>
              </a:spcAft>
              <a:buClr>
                <a:schemeClr val="dk1"/>
              </a:buClr>
              <a:buSzPts val="1100"/>
              <a:buFont typeface="Arial"/>
              <a:buNone/>
            </a:pPr>
            <a:r>
              <a:rPr lang="en-US" sz="1100">
                <a:latin typeface="Roboto"/>
                <a:ea typeface="Roboto"/>
                <a:cs typeface="Roboto"/>
                <a:sym typeface="Roboto"/>
              </a:rPr>
              <a:t>Vos idées étaient excellentes ! </a:t>
            </a:r>
            <a:endParaRPr sz="1100">
              <a:latin typeface="Roboto"/>
              <a:ea typeface="Roboto"/>
              <a:cs typeface="Roboto"/>
              <a:sym typeface="Roboto"/>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5" name="Shape 855"/>
        <p:cNvGrpSpPr/>
        <p:nvPr/>
      </p:nvGrpSpPr>
      <p:grpSpPr>
        <a:xfrm>
          <a:off x="0" y="0"/>
          <a:ext cx="0" cy="0"/>
          <a:chOff x="0" y="0"/>
          <a:chExt cx="0" cy="0"/>
        </a:xfrm>
      </p:grpSpPr>
      <p:sp>
        <p:nvSpPr>
          <p:cNvPr id="856" name="Google Shape;856;p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57" name="Google Shape;857;p32: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sz="1100">
                <a:latin typeface="Roboto"/>
                <a:ea typeface="Roboto"/>
                <a:cs typeface="Roboto"/>
                <a:sym typeface="Roboto"/>
              </a:rPr>
              <a:t>En résumé:</a:t>
            </a:r>
            <a:endParaRPr sz="1100">
              <a:latin typeface="Roboto"/>
              <a:ea typeface="Roboto"/>
              <a:cs typeface="Roboto"/>
              <a:sym typeface="Roboto"/>
            </a:endParaRPr>
          </a:p>
          <a:p>
            <a:pPr indent="0" lvl="0" marL="0" rtl="0" algn="l">
              <a:lnSpc>
                <a:spcPct val="100000"/>
              </a:lnSpc>
              <a:spcBef>
                <a:spcPts val="0"/>
              </a:spcBef>
              <a:spcAft>
                <a:spcPts val="0"/>
              </a:spcAft>
              <a:buSzPts val="1400"/>
              <a:buNone/>
            </a:pPr>
            <a:r>
              <a:t/>
            </a:r>
            <a:endParaRPr b="1" sz="1100">
              <a:latin typeface="Roboto"/>
              <a:ea typeface="Roboto"/>
              <a:cs typeface="Roboto"/>
              <a:sym typeface="Roboto"/>
            </a:endParaRPr>
          </a:p>
          <a:p>
            <a:pPr indent="-298450" lvl="0" marL="457200" rtl="0" algn="l">
              <a:lnSpc>
                <a:spcPct val="100000"/>
              </a:lnSpc>
              <a:spcBef>
                <a:spcPts val="0"/>
              </a:spcBef>
              <a:spcAft>
                <a:spcPts val="0"/>
              </a:spcAft>
              <a:buSzPts val="1100"/>
              <a:buFont typeface="Roboto"/>
              <a:buAutoNum type="arabicParenR"/>
            </a:pPr>
            <a:r>
              <a:rPr b="1" lang="en-US" sz="1100">
                <a:latin typeface="Roboto"/>
                <a:ea typeface="Roboto"/>
                <a:cs typeface="Roboto"/>
                <a:sym typeface="Roboto"/>
              </a:rPr>
              <a:t>Intersectionnel et inclusif </a:t>
            </a:r>
            <a:r>
              <a:rPr lang="en-US" sz="1100">
                <a:latin typeface="Roboto"/>
                <a:ea typeface="Roboto"/>
                <a:cs typeface="Roboto"/>
                <a:sym typeface="Roboto"/>
              </a:rPr>
              <a:t>- Les activités de suivi et d'évaluation doivent être inclusives et, dans la mesure du possible, nous encourageons une approche intersectionnelle dans votre analyse afin de comprendre les résultats et l'impact de votre intervention sur diverses femmes et filles.</a:t>
            </a:r>
            <a:endParaRPr sz="1100">
              <a:latin typeface="Roboto"/>
              <a:ea typeface="Roboto"/>
              <a:cs typeface="Roboto"/>
              <a:sym typeface="Roboto"/>
            </a:endParaRPr>
          </a:p>
          <a:p>
            <a:pPr indent="0" lvl="0" marL="457200" rtl="0" algn="l">
              <a:lnSpc>
                <a:spcPct val="100000"/>
              </a:lnSpc>
              <a:spcBef>
                <a:spcPts val="0"/>
              </a:spcBef>
              <a:spcAft>
                <a:spcPts val="0"/>
              </a:spcAft>
              <a:buSzPts val="1400"/>
              <a:buNone/>
            </a:pPr>
            <a:r>
              <a:t/>
            </a:r>
            <a:endParaRPr sz="1100">
              <a:latin typeface="Roboto"/>
              <a:ea typeface="Roboto"/>
              <a:cs typeface="Roboto"/>
              <a:sym typeface="Roboto"/>
            </a:endParaRPr>
          </a:p>
          <a:p>
            <a:pPr indent="-298450" lvl="0" marL="457200" rtl="0" algn="l">
              <a:lnSpc>
                <a:spcPct val="100000"/>
              </a:lnSpc>
              <a:spcBef>
                <a:spcPts val="0"/>
              </a:spcBef>
              <a:spcAft>
                <a:spcPts val="0"/>
              </a:spcAft>
              <a:buSzPts val="1100"/>
              <a:buFont typeface="Roboto"/>
              <a:buAutoNum type="arabicParenR"/>
            </a:pPr>
            <a:r>
              <a:rPr b="1" lang="en-US" sz="1100">
                <a:latin typeface="Roboto"/>
                <a:ea typeface="Roboto"/>
                <a:cs typeface="Roboto"/>
                <a:sym typeface="Roboto"/>
              </a:rPr>
              <a:t>Contrecoup/Réactions négatives potentielles et sécurité des femmes et des filles </a:t>
            </a:r>
            <a:r>
              <a:rPr lang="en-US" sz="1100">
                <a:latin typeface="Roboto"/>
                <a:ea typeface="Roboto"/>
                <a:cs typeface="Roboto"/>
                <a:sym typeface="Roboto"/>
              </a:rPr>
              <a:t>- Les programmes d'égalité des genres impliquent par nature de s'attaquer au statu quo et aux structures de pouvoir existantes, ce qui peut engendrer des réactions négatives. Il est important que vos activités de suivi et évaluation soient conçues pour détecter les signes de réactions négatives potentielles qui nécessitent une action immédiate (par exemple, une augmentation des taux de violence domestique).</a:t>
            </a:r>
            <a:endParaRPr sz="1100">
              <a:latin typeface="Roboto"/>
              <a:ea typeface="Roboto"/>
              <a:cs typeface="Roboto"/>
              <a:sym typeface="Roboto"/>
            </a:endParaRPr>
          </a:p>
          <a:p>
            <a:pPr indent="0" lvl="0" marL="457200" rtl="0" algn="l">
              <a:lnSpc>
                <a:spcPct val="100000"/>
              </a:lnSpc>
              <a:spcBef>
                <a:spcPts val="0"/>
              </a:spcBef>
              <a:spcAft>
                <a:spcPts val="0"/>
              </a:spcAft>
              <a:buSzPts val="1400"/>
              <a:buNone/>
            </a:pPr>
            <a:r>
              <a:t/>
            </a:r>
            <a:endParaRPr sz="1100">
              <a:latin typeface="Roboto"/>
              <a:ea typeface="Roboto"/>
              <a:cs typeface="Roboto"/>
              <a:sym typeface="Roboto"/>
            </a:endParaRPr>
          </a:p>
          <a:p>
            <a:pPr indent="-298450" lvl="0" marL="457200" rtl="0" algn="l">
              <a:lnSpc>
                <a:spcPct val="100000"/>
              </a:lnSpc>
              <a:spcBef>
                <a:spcPts val="0"/>
              </a:spcBef>
              <a:spcAft>
                <a:spcPts val="0"/>
              </a:spcAft>
              <a:buSzPts val="1100"/>
              <a:buFont typeface="Roboto"/>
              <a:buAutoNum type="arabicParenR"/>
            </a:pPr>
            <a:r>
              <a:rPr b="1" lang="en-US" sz="1100">
                <a:latin typeface="Roboto"/>
                <a:ea typeface="Roboto"/>
                <a:cs typeface="Roboto"/>
                <a:sym typeface="Roboto"/>
              </a:rPr>
              <a:t>Tokenisme/Action symbolique versus engagement significatif -</a:t>
            </a:r>
            <a:r>
              <a:rPr lang="en-US" sz="1100">
                <a:latin typeface="Roboto"/>
                <a:ea typeface="Roboto"/>
                <a:cs typeface="Roboto"/>
                <a:sym typeface="Roboto"/>
              </a:rPr>
              <a:t> Il est essentiel que le genre ne soit pas inclus dans une case à cocher ou ne soit utilisé que pour les communications/options externes, mais que vous recherchiez véritablement un engagement significatif des femmes et des filles (et des minorités de genre) afin d'améliorer la programmation. Il est essentiel d'évaluer et de garantir que les participant-e-s tirent des avantages de leur participation aux activités de suivi et évaluation. Cela peut inclure le développement des compétences en leadership, des opportunités de formation et, le cas échéant, une rémunération. Il est essentiel de collecter uniquement les données pertinentes et d'avoir un plan clair d'analyse et d'utilisation.</a:t>
            </a:r>
            <a:endParaRPr sz="1100">
              <a:latin typeface="Roboto"/>
              <a:ea typeface="Roboto"/>
              <a:cs typeface="Roboto"/>
              <a:sym typeface="Roboto"/>
            </a:endParaRPr>
          </a:p>
          <a:p>
            <a:pPr indent="0" lvl="0" marL="457200" rtl="0" algn="l">
              <a:lnSpc>
                <a:spcPct val="100000"/>
              </a:lnSpc>
              <a:spcBef>
                <a:spcPts val="0"/>
              </a:spcBef>
              <a:spcAft>
                <a:spcPts val="0"/>
              </a:spcAft>
              <a:buSzPts val="1400"/>
              <a:buNone/>
            </a:pPr>
            <a:r>
              <a:t/>
            </a:r>
            <a:endParaRPr sz="1100">
              <a:latin typeface="Roboto"/>
              <a:ea typeface="Roboto"/>
              <a:cs typeface="Roboto"/>
              <a:sym typeface="Roboto"/>
            </a:endParaRPr>
          </a:p>
          <a:p>
            <a:pPr indent="-298450" lvl="0" marL="457200" rtl="0" algn="l">
              <a:lnSpc>
                <a:spcPct val="100000"/>
              </a:lnSpc>
              <a:spcBef>
                <a:spcPts val="0"/>
              </a:spcBef>
              <a:spcAft>
                <a:spcPts val="0"/>
              </a:spcAft>
              <a:buSzPts val="1100"/>
              <a:buFont typeface="Roboto"/>
              <a:buAutoNum type="arabicParenR"/>
            </a:pPr>
            <a:r>
              <a:rPr b="1" lang="en-US" sz="1100">
                <a:latin typeface="Roboto"/>
                <a:ea typeface="Roboto"/>
                <a:cs typeface="Roboto"/>
                <a:sym typeface="Roboto"/>
              </a:rPr>
              <a:t>Confidentialité et anonymat :</a:t>
            </a:r>
            <a:r>
              <a:rPr lang="en-US" sz="1100">
                <a:latin typeface="Roboto"/>
                <a:ea typeface="Roboto"/>
                <a:cs typeface="Roboto"/>
                <a:sym typeface="Roboto"/>
              </a:rPr>
              <a:t> Les participant-e-s au suivi et évaluation doivent avoir le droit de rester anonymes et de voir leurs droits à la vie privée et à la confidentialité respectés. Plusieurs solutions existent pour y parvenir :</a:t>
            </a:r>
            <a:endParaRPr sz="1100">
              <a:latin typeface="Roboto"/>
              <a:ea typeface="Roboto"/>
              <a:cs typeface="Roboto"/>
              <a:sym typeface="Roboto"/>
            </a:endParaRPr>
          </a:p>
          <a:p>
            <a:pPr indent="-298450" lvl="0" marL="914400" rtl="0" algn="l">
              <a:lnSpc>
                <a:spcPct val="100000"/>
              </a:lnSpc>
              <a:spcBef>
                <a:spcPts val="0"/>
              </a:spcBef>
              <a:spcAft>
                <a:spcPts val="0"/>
              </a:spcAft>
              <a:buSzPts val="1100"/>
              <a:buFont typeface="Roboto"/>
              <a:buAutoNum type="alphaLcParenR"/>
            </a:pPr>
            <a:r>
              <a:rPr lang="en-US" sz="1100">
                <a:latin typeface="Roboto"/>
                <a:ea typeface="Roboto"/>
                <a:cs typeface="Roboto"/>
                <a:sym typeface="Roboto"/>
              </a:rPr>
              <a:t>Veiller à ce qu’il n’existe aucun lien entre les données (réponses) et la source (le ou la participant-e).</a:t>
            </a:r>
            <a:endParaRPr sz="1100">
              <a:latin typeface="Roboto"/>
              <a:ea typeface="Roboto"/>
              <a:cs typeface="Roboto"/>
              <a:sym typeface="Roboto"/>
            </a:endParaRPr>
          </a:p>
          <a:p>
            <a:pPr indent="-298450" lvl="0" marL="914400" rtl="0" algn="l">
              <a:lnSpc>
                <a:spcPct val="100000"/>
              </a:lnSpc>
              <a:spcBef>
                <a:spcPts val="0"/>
              </a:spcBef>
              <a:spcAft>
                <a:spcPts val="0"/>
              </a:spcAft>
              <a:buSzPts val="1100"/>
              <a:buFont typeface="Roboto"/>
              <a:buAutoNum type="alphaLcParenR"/>
            </a:pPr>
            <a:r>
              <a:rPr lang="en-US" sz="1100">
                <a:latin typeface="Roboto"/>
                <a:ea typeface="Roboto"/>
                <a:cs typeface="Roboto"/>
                <a:sym typeface="Roboto"/>
              </a:rPr>
              <a:t>Stocker les données en toute sécurité.</a:t>
            </a:r>
            <a:endParaRPr sz="1100">
              <a:latin typeface="Roboto"/>
              <a:ea typeface="Roboto"/>
              <a:cs typeface="Roboto"/>
              <a:sym typeface="Roboto"/>
            </a:endParaRPr>
          </a:p>
          <a:p>
            <a:pPr indent="0" lvl="0" marL="914400" rtl="0" algn="l">
              <a:lnSpc>
                <a:spcPct val="100000"/>
              </a:lnSpc>
              <a:spcBef>
                <a:spcPts val="0"/>
              </a:spcBef>
              <a:spcAft>
                <a:spcPts val="0"/>
              </a:spcAft>
              <a:buSzPts val="1400"/>
              <a:buNone/>
            </a:pPr>
            <a:r>
              <a:t/>
            </a:r>
            <a:endParaRPr sz="1100">
              <a:latin typeface="Roboto"/>
              <a:ea typeface="Roboto"/>
              <a:cs typeface="Roboto"/>
              <a:sym typeface="Roboto"/>
            </a:endParaRPr>
          </a:p>
          <a:p>
            <a:pPr indent="0" lvl="0" marL="0" rtl="0" algn="l">
              <a:lnSpc>
                <a:spcPct val="100000"/>
              </a:lnSpc>
              <a:spcBef>
                <a:spcPts val="0"/>
              </a:spcBef>
              <a:spcAft>
                <a:spcPts val="0"/>
              </a:spcAft>
              <a:buSzPts val="1400"/>
              <a:buNone/>
            </a:pPr>
            <a:r>
              <a:rPr b="1" lang="en-US" sz="1100">
                <a:latin typeface="Roboto"/>
                <a:ea typeface="Roboto"/>
                <a:cs typeface="Roboto"/>
                <a:sym typeface="Roboto"/>
              </a:rPr>
              <a:t>5) Traumatisme potentiel lié aux questions sensibles </a:t>
            </a:r>
            <a:r>
              <a:rPr lang="en-US" sz="1100">
                <a:latin typeface="Roboto"/>
                <a:ea typeface="Roboto"/>
                <a:cs typeface="Roboto"/>
                <a:sym typeface="Roboto"/>
              </a:rPr>
              <a:t>: vos activités doivent tenir compte des traumatismes et ne pas aggraver les préjudices, par exemple pour les survivant-e-s de violences basées sur le genre. Soyez attentif aux traumatismes potentiels, passés ou actuels, subis par les femmes et les personnes de genres divers. Apportez le soutien nécessaire, établissez des relations de confiance et créez des espaces sûrs pour que les femmes et les filles puissent partager leurs expériences si elles le souhaitent. Les approches tenant compte des traumatismes privilégient le bien-être et la sécurité émotionnelle des femmes et des autres minorités de genre tout au long du processus de suivi et évaluation.</a:t>
            </a:r>
            <a:endParaRPr sz="1100">
              <a:latin typeface="Roboto"/>
              <a:ea typeface="Roboto"/>
              <a:cs typeface="Roboto"/>
              <a:sym typeface="Roboto"/>
            </a:endParaRPr>
          </a:p>
          <a:p>
            <a:pPr indent="0" lvl="0" marL="0" rtl="0" algn="l">
              <a:lnSpc>
                <a:spcPct val="100000"/>
              </a:lnSpc>
              <a:spcBef>
                <a:spcPts val="0"/>
              </a:spcBef>
              <a:spcAft>
                <a:spcPts val="0"/>
              </a:spcAft>
              <a:buSzPts val="1400"/>
              <a:buNone/>
            </a:pPr>
            <a:r>
              <a:t/>
            </a:r>
            <a:endParaRPr sz="1100">
              <a:latin typeface="Roboto"/>
              <a:ea typeface="Roboto"/>
              <a:cs typeface="Roboto"/>
              <a:sym typeface="Roboto"/>
            </a:endParaRPr>
          </a:p>
          <a:p>
            <a:pPr indent="0" lvl="0" marL="0" rtl="0" algn="l">
              <a:lnSpc>
                <a:spcPct val="100000"/>
              </a:lnSpc>
              <a:spcBef>
                <a:spcPts val="0"/>
              </a:spcBef>
              <a:spcAft>
                <a:spcPts val="0"/>
              </a:spcAft>
              <a:buSzPts val="1400"/>
              <a:buNone/>
            </a:pPr>
            <a:r>
              <a:rPr b="1" lang="en-US" sz="1100">
                <a:latin typeface="Roboto"/>
                <a:ea typeface="Roboto"/>
                <a:cs typeface="Roboto"/>
                <a:sym typeface="Roboto"/>
              </a:rPr>
              <a:t>6) Consentement volontaire et éclairé :</a:t>
            </a:r>
            <a:r>
              <a:rPr lang="en-US" sz="1100">
                <a:latin typeface="Roboto"/>
                <a:ea typeface="Roboto"/>
                <a:cs typeface="Roboto"/>
                <a:sym typeface="Roboto"/>
              </a:rPr>
              <a:t> Tous et toutes les participant-e-s à la recherche doivent donner leur consentement volontaire et éclairé. Le personnel de suivi et évaluation doit suivre des procédures rigoureuses de consentement éclairé, qui doivent fournir aux participant-s- des informations générales suffisantes, notamment sur les risques et les avantages. Lorsque vous travaillez avec des enfants, vous devrez peut-être également obtenir le consentement des parents et des personnes qui s’occupent d’eux et elles.</a:t>
            </a:r>
            <a:endParaRPr sz="1100">
              <a:latin typeface="Roboto"/>
              <a:ea typeface="Roboto"/>
              <a:cs typeface="Roboto"/>
              <a:sym typeface="Roboto"/>
            </a:endParaRPr>
          </a:p>
          <a:p>
            <a:pPr indent="0" lvl="0" marL="0" rtl="0" algn="l">
              <a:lnSpc>
                <a:spcPct val="100000"/>
              </a:lnSpc>
              <a:spcBef>
                <a:spcPts val="0"/>
              </a:spcBef>
              <a:spcAft>
                <a:spcPts val="0"/>
              </a:spcAft>
              <a:buSzPts val="1400"/>
              <a:buNone/>
            </a:pPr>
            <a:r>
              <a:t/>
            </a:r>
            <a:endParaRPr sz="1100">
              <a:latin typeface="Roboto"/>
              <a:ea typeface="Roboto"/>
              <a:cs typeface="Roboto"/>
              <a:sym typeface="Roboto"/>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7" name="Shape 877"/>
        <p:cNvGrpSpPr/>
        <p:nvPr/>
      </p:nvGrpSpPr>
      <p:grpSpPr>
        <a:xfrm>
          <a:off x="0" y="0"/>
          <a:ext cx="0" cy="0"/>
          <a:chOff x="0" y="0"/>
          <a:chExt cx="0" cy="0"/>
        </a:xfrm>
      </p:grpSpPr>
      <p:sp>
        <p:nvSpPr>
          <p:cNvPr id="878" name="Google Shape;878;p3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79" name="Google Shape;879;p3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880" name="Google Shape;880;p33: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3" name="Shape 883"/>
        <p:cNvGrpSpPr/>
        <p:nvPr/>
      </p:nvGrpSpPr>
      <p:grpSpPr>
        <a:xfrm>
          <a:off x="0" y="0"/>
          <a:ext cx="0" cy="0"/>
          <a:chOff x="0" y="0"/>
          <a:chExt cx="0" cy="0"/>
        </a:xfrm>
      </p:grpSpPr>
      <p:sp>
        <p:nvSpPr>
          <p:cNvPr id="884" name="Google Shape;884;p3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85" name="Google Shape;885;p34: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SzPts val="1400"/>
              <a:buNone/>
            </a:pPr>
            <a:r>
              <a:rPr lang="en-US" sz="1100">
                <a:latin typeface="Roboto"/>
                <a:ea typeface="Roboto"/>
                <a:cs typeface="Roboto"/>
                <a:sym typeface="Roboto"/>
              </a:rPr>
              <a:t>Prenons environ 10 minutes pour en discuter en petits groupes. Les questions présentées sur la diapositive constituent notre principal sujet : Comment l’intégration du genre se manifeste-t-elle actuellement dans votre travail de suivi et évaluation ? Et quelles sont les possibilités de la renforcer selon vous ?</a:t>
            </a:r>
            <a:endParaRPr sz="1100">
              <a:latin typeface="Roboto"/>
              <a:ea typeface="Roboto"/>
              <a:cs typeface="Roboto"/>
              <a:sym typeface="Roboto"/>
            </a:endParaRPr>
          </a:p>
          <a:p>
            <a:pPr indent="0" lvl="0" marL="0" rtl="0" algn="l">
              <a:lnSpc>
                <a:spcPct val="115000"/>
              </a:lnSpc>
              <a:spcBef>
                <a:spcPts val="1200"/>
              </a:spcBef>
              <a:spcAft>
                <a:spcPts val="0"/>
              </a:spcAft>
              <a:buSzPts val="1400"/>
              <a:buNone/>
            </a:pPr>
            <a:r>
              <a:rPr lang="en-US" sz="1100">
                <a:latin typeface="Roboto"/>
                <a:ea typeface="Roboto"/>
                <a:cs typeface="Roboto"/>
                <a:sym typeface="Roboto"/>
              </a:rPr>
              <a:t>Pour orienter votre discussion, veuillez réfléchir à la question qui correspond le mieux à votre rôle. Par exemple :</a:t>
            </a:r>
            <a:endParaRPr sz="1100">
              <a:latin typeface="Roboto"/>
              <a:ea typeface="Roboto"/>
              <a:cs typeface="Roboto"/>
              <a:sym typeface="Roboto"/>
            </a:endParaRPr>
          </a:p>
          <a:p>
            <a:pPr indent="-298450" lvl="0" marL="457200" rtl="0" algn="l">
              <a:lnSpc>
                <a:spcPct val="115000"/>
              </a:lnSpc>
              <a:spcBef>
                <a:spcPts val="1200"/>
              </a:spcBef>
              <a:spcAft>
                <a:spcPts val="0"/>
              </a:spcAft>
              <a:buSzPts val="1100"/>
              <a:buFont typeface="Roboto"/>
              <a:buChar char="●"/>
            </a:pPr>
            <a:r>
              <a:rPr b="1" lang="en-US" sz="1100">
                <a:latin typeface="Roboto"/>
                <a:ea typeface="Roboto"/>
                <a:cs typeface="Roboto"/>
                <a:sym typeface="Roboto"/>
              </a:rPr>
              <a:t>Concepteurs de programmes :</a:t>
            </a:r>
            <a:r>
              <a:rPr lang="en-US" sz="1100">
                <a:latin typeface="Roboto"/>
                <a:ea typeface="Roboto"/>
                <a:cs typeface="Roboto"/>
                <a:sym typeface="Roboto"/>
              </a:rPr>
              <a:t> Comment vos cadres logiques tiennent-ils compte des voies de changement genrés ?</a:t>
            </a:r>
            <a:endParaRPr sz="1100">
              <a:latin typeface="Roboto"/>
              <a:ea typeface="Roboto"/>
              <a:cs typeface="Roboto"/>
              <a:sym typeface="Roboto"/>
            </a:endParaRPr>
          </a:p>
          <a:p>
            <a:pPr indent="-298450" lvl="0" marL="457200" rtl="0" algn="l">
              <a:lnSpc>
                <a:spcPct val="115000"/>
              </a:lnSpc>
              <a:spcBef>
                <a:spcPts val="0"/>
              </a:spcBef>
              <a:spcAft>
                <a:spcPts val="0"/>
              </a:spcAft>
              <a:buSzPts val="1100"/>
              <a:buFont typeface="Roboto"/>
              <a:buChar char="●"/>
            </a:pPr>
            <a:r>
              <a:rPr b="1" lang="en-US" sz="1100">
                <a:latin typeface="Roboto"/>
                <a:ea typeface="Roboto"/>
                <a:cs typeface="Roboto"/>
                <a:sym typeface="Roboto"/>
              </a:rPr>
              <a:t>Équipe de suivi et évaluation : </a:t>
            </a:r>
            <a:r>
              <a:rPr lang="en-US" sz="1100">
                <a:latin typeface="Roboto"/>
                <a:ea typeface="Roboto"/>
                <a:cs typeface="Roboto"/>
                <a:sym typeface="Roboto"/>
              </a:rPr>
              <a:t>Comment pouvez-vous accroître l’utilisation d’outils qualitatifs et participatifs ?</a:t>
            </a:r>
            <a:endParaRPr sz="1100">
              <a:latin typeface="Roboto"/>
              <a:ea typeface="Roboto"/>
              <a:cs typeface="Roboto"/>
              <a:sym typeface="Roboto"/>
            </a:endParaRPr>
          </a:p>
          <a:p>
            <a:pPr indent="-298450" lvl="0" marL="457200" rtl="0" algn="l">
              <a:lnSpc>
                <a:spcPct val="115000"/>
              </a:lnSpc>
              <a:spcBef>
                <a:spcPts val="0"/>
              </a:spcBef>
              <a:spcAft>
                <a:spcPts val="0"/>
              </a:spcAft>
              <a:buSzPts val="1100"/>
              <a:buFont typeface="Roboto"/>
              <a:buChar char="●"/>
            </a:pPr>
            <a:r>
              <a:rPr b="1" lang="en-US" sz="1100">
                <a:latin typeface="Roboto"/>
                <a:ea typeface="Roboto"/>
                <a:cs typeface="Roboto"/>
                <a:sym typeface="Roboto"/>
              </a:rPr>
              <a:t>Équipe de terrain :</a:t>
            </a:r>
            <a:r>
              <a:rPr lang="en-US" sz="1100">
                <a:latin typeface="Roboto"/>
                <a:ea typeface="Roboto"/>
                <a:cs typeface="Roboto"/>
                <a:sym typeface="Roboto"/>
              </a:rPr>
              <a:t> Quels risques genrés avez-vous observés lors de la collecte de données ?</a:t>
            </a:r>
            <a:endParaRPr sz="1100">
              <a:latin typeface="Roboto"/>
              <a:ea typeface="Roboto"/>
              <a:cs typeface="Roboto"/>
              <a:sym typeface="Roboto"/>
            </a:endParaRPr>
          </a:p>
          <a:p>
            <a:pPr indent="0" lvl="0" marL="0" rtl="0" algn="l">
              <a:lnSpc>
                <a:spcPct val="115000"/>
              </a:lnSpc>
              <a:spcBef>
                <a:spcPts val="1200"/>
              </a:spcBef>
              <a:spcAft>
                <a:spcPts val="0"/>
              </a:spcAft>
              <a:buSzPts val="1400"/>
              <a:buNone/>
            </a:pPr>
            <a:r>
              <a:rPr lang="en-US" sz="1100">
                <a:latin typeface="Roboto"/>
                <a:ea typeface="Roboto"/>
                <a:cs typeface="Roboto"/>
                <a:sym typeface="Roboto"/>
              </a:rPr>
              <a:t>Pour les personnes occupant d’autres postes, comme les RH ou la communication, réfléchissez à la manière dont votre travail soutient actuellement, ou pourrait mieux soutenir, un suivi et évaluation sensible au genre dans l’ensemble de l’organisation. Après 10 minutes, nous reviendrons en plénière pour partager quelques réflexions clés.</a:t>
            </a:r>
            <a:endParaRPr sz="1100">
              <a:latin typeface="Roboto"/>
              <a:ea typeface="Roboto"/>
              <a:cs typeface="Roboto"/>
              <a:sym typeface="Roboto"/>
            </a:endParaRPr>
          </a:p>
          <a:p>
            <a:pPr indent="0" lvl="0" marL="0" rtl="0" algn="l">
              <a:lnSpc>
                <a:spcPct val="115000"/>
              </a:lnSpc>
              <a:spcBef>
                <a:spcPts val="1200"/>
              </a:spcBef>
              <a:spcAft>
                <a:spcPts val="0"/>
              </a:spcAft>
              <a:buSzPts val="1400"/>
              <a:buNone/>
            </a:pPr>
            <a:r>
              <a:rPr b="1" lang="en-US" sz="1100">
                <a:latin typeface="Roboto"/>
                <a:ea typeface="Roboto"/>
                <a:cs typeface="Roboto"/>
                <a:sym typeface="Roboto"/>
              </a:rPr>
              <a:t>[Points de discussion post-discussion de l'animateur/animatrice]</a:t>
            </a:r>
            <a:endParaRPr b="1" sz="1100">
              <a:latin typeface="Roboto"/>
              <a:ea typeface="Roboto"/>
              <a:cs typeface="Roboto"/>
              <a:sym typeface="Roboto"/>
            </a:endParaRPr>
          </a:p>
          <a:p>
            <a:pPr indent="0" lvl="0" marL="0" rtl="0" algn="l">
              <a:lnSpc>
                <a:spcPct val="115000"/>
              </a:lnSpc>
              <a:spcBef>
                <a:spcPts val="1200"/>
              </a:spcBef>
              <a:spcAft>
                <a:spcPts val="0"/>
              </a:spcAft>
              <a:buSzPts val="1400"/>
              <a:buNone/>
            </a:pPr>
            <a:r>
              <a:rPr lang="en-US" sz="1100">
                <a:latin typeface="Roboto"/>
                <a:ea typeface="Roboto"/>
                <a:cs typeface="Roboto"/>
                <a:sym typeface="Roboto"/>
              </a:rPr>
              <a:t>Merci, ces exemples pratiques ont été précieux. Comme nous l'avons vu, l'intégration d'une perspective de genre dans le suivi et évaluation diffère selon le rôle de chacun, mais chaque fonction a un rôle à jouer. Voici quelques exemples concrets d'application :</a:t>
            </a:r>
            <a:endParaRPr sz="1100">
              <a:latin typeface="Roboto"/>
              <a:ea typeface="Roboto"/>
              <a:cs typeface="Roboto"/>
              <a:sym typeface="Roboto"/>
            </a:endParaRPr>
          </a:p>
          <a:p>
            <a:pPr indent="0" lvl="0" marL="0" rtl="0" algn="l">
              <a:lnSpc>
                <a:spcPct val="115000"/>
              </a:lnSpc>
              <a:spcBef>
                <a:spcPts val="1200"/>
              </a:spcBef>
              <a:spcAft>
                <a:spcPts val="0"/>
              </a:spcAft>
              <a:buSzPts val="1400"/>
              <a:buNone/>
            </a:pPr>
            <a:r>
              <a:rPr b="1" lang="en-US" sz="1100">
                <a:latin typeface="Roboto"/>
                <a:ea typeface="Roboto"/>
                <a:cs typeface="Roboto"/>
                <a:sym typeface="Roboto"/>
              </a:rPr>
              <a:t>Personnel chargé des programmes et du suivi et évaluation</a:t>
            </a:r>
            <a:endParaRPr b="1" sz="1100">
              <a:latin typeface="Roboto"/>
              <a:ea typeface="Roboto"/>
              <a:cs typeface="Roboto"/>
              <a:sym typeface="Roboto"/>
            </a:endParaRPr>
          </a:p>
          <a:p>
            <a:pPr indent="-298450" lvl="0" marL="457200" rtl="0" algn="l">
              <a:lnSpc>
                <a:spcPct val="115000"/>
              </a:lnSpc>
              <a:spcBef>
                <a:spcPts val="1200"/>
              </a:spcBef>
              <a:spcAft>
                <a:spcPts val="0"/>
              </a:spcAft>
              <a:buSzPts val="1100"/>
              <a:buFont typeface="Roboto"/>
              <a:buChar char="●"/>
            </a:pPr>
            <a:r>
              <a:rPr lang="en-US" sz="1100">
                <a:latin typeface="Roboto"/>
                <a:ea typeface="Roboto"/>
                <a:cs typeface="Roboto"/>
                <a:sym typeface="Roboto"/>
              </a:rPr>
              <a:t>Conception d'indicateurs sensibles au genre : S'assurer que les indicateurs mesurent non seulement la portée du programme, mais aussi l'évolution des normes de genre, de l'action et de la prise de décision. Par exemple, suivre l'évolution de la confiance des femmes à s'exprimer dans des forums publics.</a:t>
            </a:r>
            <a:endParaRPr sz="1100">
              <a:latin typeface="Roboto"/>
              <a:ea typeface="Roboto"/>
              <a:cs typeface="Roboto"/>
              <a:sym typeface="Roboto"/>
            </a:endParaRPr>
          </a:p>
          <a:p>
            <a:pPr indent="-298450" lvl="0" marL="457200" rtl="0" algn="l">
              <a:lnSpc>
                <a:spcPct val="115000"/>
              </a:lnSpc>
              <a:spcBef>
                <a:spcPts val="0"/>
              </a:spcBef>
              <a:spcAft>
                <a:spcPts val="0"/>
              </a:spcAft>
              <a:buSzPts val="1100"/>
              <a:buFont typeface="Roboto"/>
              <a:buChar char="●"/>
            </a:pPr>
            <a:r>
              <a:rPr lang="en-US" sz="1100">
                <a:latin typeface="Roboto"/>
                <a:ea typeface="Roboto"/>
                <a:cs typeface="Roboto"/>
                <a:sym typeface="Roboto"/>
              </a:rPr>
              <a:t>Ventilation des données : Toujours analyser les données par sexe, âge et autres facteurs pertinents afin d'identifier les disparités en matière de participation, de résultats ou de conséquences imprévues.</a:t>
            </a:r>
            <a:endParaRPr sz="1100">
              <a:latin typeface="Roboto"/>
              <a:ea typeface="Roboto"/>
              <a:cs typeface="Roboto"/>
              <a:sym typeface="Roboto"/>
            </a:endParaRPr>
          </a:p>
          <a:p>
            <a:pPr indent="-298450" lvl="0" marL="457200" rtl="0" algn="l">
              <a:lnSpc>
                <a:spcPct val="115000"/>
              </a:lnSpc>
              <a:spcBef>
                <a:spcPts val="0"/>
              </a:spcBef>
              <a:spcAft>
                <a:spcPts val="0"/>
              </a:spcAft>
              <a:buSzPts val="1100"/>
              <a:buFont typeface="Roboto"/>
              <a:buChar char="●"/>
            </a:pPr>
            <a:r>
              <a:rPr lang="en-US" sz="1100">
                <a:latin typeface="Roboto"/>
                <a:ea typeface="Roboto"/>
                <a:cs typeface="Roboto"/>
                <a:sym typeface="Roboto"/>
              </a:rPr>
              <a:t>Implication des communautés dans le suivi et évaluation : Utiliser des méthodes participatives telles que le récit ou les fiches d'évaluation communautaires pour recueillir les expériences vécues, en veillant à ce que la diversité des voix influence les améliorations des programmes.</a:t>
            </a:r>
            <a:endParaRPr sz="1100">
              <a:latin typeface="Roboto"/>
              <a:ea typeface="Roboto"/>
              <a:cs typeface="Roboto"/>
              <a:sym typeface="Roboto"/>
            </a:endParaRPr>
          </a:p>
          <a:p>
            <a:pPr indent="-298450" lvl="0" marL="457200" rtl="0" algn="l">
              <a:lnSpc>
                <a:spcPct val="115000"/>
              </a:lnSpc>
              <a:spcBef>
                <a:spcPts val="0"/>
              </a:spcBef>
              <a:spcAft>
                <a:spcPts val="0"/>
              </a:spcAft>
              <a:buSzPts val="1100"/>
              <a:buFont typeface="Roboto"/>
              <a:buChar char="●"/>
            </a:pPr>
            <a:r>
              <a:rPr lang="en-US" sz="1100">
                <a:latin typeface="Roboto"/>
                <a:ea typeface="Roboto"/>
                <a:cs typeface="Roboto"/>
                <a:sym typeface="Roboto"/>
              </a:rPr>
              <a:t>Suivi de l'intersectionnalité : Surveiller l'impact des interventions sur les personnes ayant des vulnérabilités intersectoriels, telles que les personnes handicapées ou appartenant à des minorités ethniques.</a:t>
            </a:r>
            <a:endParaRPr sz="1100">
              <a:latin typeface="Roboto"/>
              <a:ea typeface="Roboto"/>
              <a:cs typeface="Roboto"/>
              <a:sym typeface="Roboto"/>
            </a:endParaRPr>
          </a:p>
          <a:p>
            <a:pPr indent="0" lvl="0" marL="0" rtl="0" algn="l">
              <a:lnSpc>
                <a:spcPct val="115000"/>
              </a:lnSpc>
              <a:spcBef>
                <a:spcPts val="1200"/>
              </a:spcBef>
              <a:spcAft>
                <a:spcPts val="0"/>
              </a:spcAft>
              <a:buSzPts val="1400"/>
              <a:buNone/>
            </a:pPr>
            <a:r>
              <a:rPr b="1" lang="en-US" sz="1100">
                <a:latin typeface="Roboto"/>
                <a:ea typeface="Roboto"/>
                <a:cs typeface="Roboto"/>
                <a:sym typeface="Roboto"/>
              </a:rPr>
              <a:t>Personnel RH</a:t>
            </a:r>
            <a:endParaRPr b="1" sz="1100">
              <a:latin typeface="Roboto"/>
              <a:ea typeface="Roboto"/>
              <a:cs typeface="Roboto"/>
              <a:sym typeface="Roboto"/>
            </a:endParaRPr>
          </a:p>
          <a:p>
            <a:pPr indent="-298450" lvl="0" marL="457200" rtl="0" algn="l">
              <a:lnSpc>
                <a:spcPct val="115000"/>
              </a:lnSpc>
              <a:spcBef>
                <a:spcPts val="1200"/>
              </a:spcBef>
              <a:spcAft>
                <a:spcPts val="0"/>
              </a:spcAft>
              <a:buSzPts val="1100"/>
              <a:buFont typeface="Roboto"/>
              <a:buChar char="●"/>
            </a:pPr>
            <a:r>
              <a:rPr lang="en-US" sz="1100">
                <a:latin typeface="Roboto"/>
                <a:ea typeface="Roboto"/>
                <a:cs typeface="Roboto"/>
                <a:sym typeface="Roboto"/>
              </a:rPr>
              <a:t>Renforcement des capacités en matière de genre : Évaluer et suivre la compréhension du personnel des approches de suivi et évaluation sensible au genre au moyen d’enquêtes avant et après la formation ou de contrôles réguliers des compétences.</a:t>
            </a:r>
            <a:endParaRPr sz="1100">
              <a:latin typeface="Roboto"/>
              <a:ea typeface="Roboto"/>
              <a:cs typeface="Roboto"/>
              <a:sym typeface="Roboto"/>
            </a:endParaRPr>
          </a:p>
          <a:p>
            <a:pPr indent="-298450" lvl="0" marL="457200" rtl="0" algn="l">
              <a:lnSpc>
                <a:spcPct val="115000"/>
              </a:lnSpc>
              <a:spcBef>
                <a:spcPts val="0"/>
              </a:spcBef>
              <a:spcAft>
                <a:spcPts val="0"/>
              </a:spcAft>
              <a:buSzPts val="1100"/>
              <a:buFont typeface="Roboto"/>
              <a:buChar char="●"/>
            </a:pPr>
            <a:r>
              <a:rPr lang="en-US" sz="1100">
                <a:latin typeface="Roboto"/>
                <a:ea typeface="Roboto"/>
                <a:cs typeface="Roboto"/>
                <a:sym typeface="Roboto"/>
              </a:rPr>
              <a:t>Suivi de l’équité en milieu de travail : Utiliser les données internes pour suivre l’équité entre les genres dans les schémas de dotation en personnel, les taux de promotion et les opportunités de leadership au sein des équipes de suivi et évaluation et des programmes.</a:t>
            </a:r>
            <a:endParaRPr sz="1100">
              <a:latin typeface="Roboto"/>
              <a:ea typeface="Roboto"/>
              <a:cs typeface="Roboto"/>
              <a:sym typeface="Roboto"/>
            </a:endParaRPr>
          </a:p>
          <a:p>
            <a:pPr indent="-298450" lvl="0" marL="457200" rtl="0" algn="l">
              <a:lnSpc>
                <a:spcPct val="115000"/>
              </a:lnSpc>
              <a:spcBef>
                <a:spcPts val="0"/>
              </a:spcBef>
              <a:spcAft>
                <a:spcPts val="0"/>
              </a:spcAft>
              <a:buSzPts val="1100"/>
              <a:buFont typeface="Roboto"/>
              <a:buChar char="●"/>
            </a:pPr>
            <a:r>
              <a:rPr lang="en-US" sz="1100">
                <a:latin typeface="Roboto"/>
                <a:ea typeface="Roboto"/>
                <a:cs typeface="Roboto"/>
                <a:sym typeface="Roboto"/>
              </a:rPr>
              <a:t>Création de politiques inclusives : Évaluer l’impact des politiques RH, telles que les protocoles de sécurité des déplacements ou les aménagements de temps de travail, sur la capacité de l’ensemble du personnel à participer pleinement aux activités de suivi et évaluation.</a:t>
            </a:r>
            <a:endParaRPr sz="1100">
              <a:latin typeface="Roboto"/>
              <a:ea typeface="Roboto"/>
              <a:cs typeface="Roboto"/>
              <a:sym typeface="Roboto"/>
            </a:endParaRPr>
          </a:p>
          <a:p>
            <a:pPr indent="0" lvl="0" marL="0" rtl="0" algn="l">
              <a:lnSpc>
                <a:spcPct val="115000"/>
              </a:lnSpc>
              <a:spcBef>
                <a:spcPts val="1200"/>
              </a:spcBef>
              <a:spcAft>
                <a:spcPts val="0"/>
              </a:spcAft>
              <a:buSzPts val="1400"/>
              <a:buNone/>
            </a:pPr>
            <a:r>
              <a:rPr b="1" lang="en-US" sz="1100">
                <a:latin typeface="Roboto"/>
                <a:ea typeface="Roboto"/>
                <a:cs typeface="Roboto"/>
                <a:sym typeface="Roboto"/>
              </a:rPr>
              <a:t>Personnel Communication</a:t>
            </a:r>
            <a:endParaRPr b="1" sz="1100">
              <a:latin typeface="Roboto"/>
              <a:ea typeface="Roboto"/>
              <a:cs typeface="Roboto"/>
              <a:sym typeface="Roboto"/>
            </a:endParaRPr>
          </a:p>
          <a:p>
            <a:pPr indent="-298450" lvl="0" marL="457200" rtl="0" algn="l">
              <a:lnSpc>
                <a:spcPct val="115000"/>
              </a:lnSpc>
              <a:spcBef>
                <a:spcPts val="1200"/>
              </a:spcBef>
              <a:spcAft>
                <a:spcPts val="0"/>
              </a:spcAft>
              <a:buSzPts val="1100"/>
              <a:buFont typeface="Roboto"/>
              <a:buChar char="●"/>
            </a:pPr>
            <a:r>
              <a:rPr lang="en-US" sz="1100">
                <a:latin typeface="Roboto"/>
                <a:ea typeface="Roboto"/>
                <a:cs typeface="Roboto"/>
                <a:sym typeface="Roboto"/>
              </a:rPr>
              <a:t>Mesurer la représentation des genres : Évaluer la diversité des voix et des points de vue présentés dans vos rapports et documents publics ; s’assurer qu’ils remettent en question les stéréotypes et présentent les personnes de tous genres comme des acteurs/actrices du changement.</a:t>
            </a:r>
            <a:endParaRPr sz="1100">
              <a:latin typeface="Roboto"/>
              <a:ea typeface="Roboto"/>
              <a:cs typeface="Roboto"/>
              <a:sym typeface="Roboto"/>
            </a:endParaRPr>
          </a:p>
          <a:p>
            <a:pPr indent="-298450" lvl="0" marL="457200" rtl="0" algn="l">
              <a:lnSpc>
                <a:spcPct val="115000"/>
              </a:lnSpc>
              <a:spcBef>
                <a:spcPts val="0"/>
              </a:spcBef>
              <a:spcAft>
                <a:spcPts val="0"/>
              </a:spcAft>
              <a:buSzPts val="1100"/>
              <a:buFont typeface="Roboto"/>
              <a:buChar char="●"/>
            </a:pPr>
            <a:r>
              <a:rPr lang="en-US" sz="1100">
                <a:latin typeface="Roboto"/>
                <a:ea typeface="Roboto"/>
                <a:cs typeface="Roboto"/>
                <a:sym typeface="Roboto"/>
              </a:rPr>
              <a:t>Suivi de l’engagement du public : Utiliser des analyses pour comprendre la réaction des différents genres aux résultats de suivi et évaluation partagés publiquement. Adapter le contenu pour combler les lacunes et garantir l’accessibilité des résultats à toutes et tous.</a:t>
            </a:r>
            <a:endParaRPr sz="1100">
              <a:latin typeface="Roboto"/>
              <a:ea typeface="Roboto"/>
              <a:cs typeface="Roboto"/>
              <a:sym typeface="Roboto"/>
            </a:endParaRPr>
          </a:p>
          <a:p>
            <a:pPr indent="-298450" lvl="0" marL="457200" rtl="0" algn="l">
              <a:lnSpc>
                <a:spcPct val="115000"/>
              </a:lnSpc>
              <a:spcBef>
                <a:spcPts val="0"/>
              </a:spcBef>
              <a:spcAft>
                <a:spcPts val="0"/>
              </a:spcAft>
              <a:buSzPts val="1100"/>
              <a:buFont typeface="Roboto"/>
              <a:buChar char="●"/>
            </a:pPr>
            <a:r>
              <a:rPr lang="en-US" sz="1100">
                <a:latin typeface="Roboto"/>
                <a:ea typeface="Roboto"/>
                <a:cs typeface="Roboto"/>
                <a:sym typeface="Roboto"/>
              </a:rPr>
              <a:t>Intégration des retours d’information : Lors du partage des résultats, créer des canaux pour recueillir et analyser les retours des membres de la communauté, en particulier femmes et filles, pour garantir une communication pertinente et responsabilisante.</a:t>
            </a:r>
            <a:endParaRPr sz="1100">
              <a:latin typeface="Roboto"/>
              <a:ea typeface="Roboto"/>
              <a:cs typeface="Roboto"/>
              <a:sym typeface="Roboto"/>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0" name="Shape 890"/>
        <p:cNvGrpSpPr/>
        <p:nvPr/>
      </p:nvGrpSpPr>
      <p:grpSpPr>
        <a:xfrm>
          <a:off x="0" y="0"/>
          <a:ext cx="0" cy="0"/>
          <a:chOff x="0" y="0"/>
          <a:chExt cx="0" cy="0"/>
        </a:xfrm>
      </p:grpSpPr>
      <p:sp>
        <p:nvSpPr>
          <p:cNvPr id="891" name="Google Shape;891;p3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92" name="Google Shape;892;p35: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sz="1100">
                <a:latin typeface="Roboto"/>
                <a:ea typeface="Roboto"/>
                <a:cs typeface="Roboto"/>
                <a:sym typeface="Roboto"/>
              </a:rPr>
              <a:t>Avant de conclure aujourd'hui, j'aimerais vous présenter cinq points clés.</a:t>
            </a:r>
            <a:endParaRPr sz="1100">
              <a:latin typeface="Roboto"/>
              <a:ea typeface="Roboto"/>
              <a:cs typeface="Roboto"/>
              <a:sym typeface="Roboto"/>
            </a:endParaRPr>
          </a:p>
          <a:p>
            <a:pPr indent="-298450" lvl="0" marL="457200" rtl="0" algn="l">
              <a:lnSpc>
                <a:spcPct val="100000"/>
              </a:lnSpc>
              <a:spcBef>
                <a:spcPts val="1000"/>
              </a:spcBef>
              <a:spcAft>
                <a:spcPts val="0"/>
              </a:spcAft>
              <a:buSzPts val="1100"/>
              <a:buFont typeface="Roboto"/>
              <a:buAutoNum type="arabicPeriod"/>
            </a:pPr>
            <a:r>
              <a:rPr b="1" lang="en-US" sz="1100">
                <a:latin typeface="Roboto"/>
                <a:ea typeface="Roboto"/>
                <a:cs typeface="Roboto"/>
                <a:sym typeface="Roboto"/>
              </a:rPr>
              <a:t>Commencez par définir des indicateurs d'égalité des genres. </a:t>
            </a:r>
            <a:r>
              <a:rPr lang="en-US" sz="1100">
                <a:latin typeface="Roboto"/>
                <a:ea typeface="Roboto"/>
                <a:cs typeface="Roboto"/>
                <a:sym typeface="Roboto"/>
              </a:rPr>
              <a:t>Réfléchissez aux données que vous pouvez collecter de manière réaliste. Qu'est-ce qui est faisable, rentable et fiable ? L'objectif est de recueillir des données qui vous aident à comprendre si vous avez atteint vos objectifs en matière d'égalité des genres. Par exemple : si vous visez un meilleur accès aux services de santé sexuelle et reproductive pour les femmes, comment allez-vous le mesurer ? Quels indicateurs montreront si le service atteint réellement les femmes qui en ont le plus besoin ?</a:t>
            </a:r>
            <a:endParaRPr sz="1100">
              <a:latin typeface="Roboto"/>
              <a:ea typeface="Roboto"/>
              <a:cs typeface="Roboto"/>
              <a:sym typeface="Roboto"/>
            </a:endParaRPr>
          </a:p>
          <a:p>
            <a:pPr indent="-298450" lvl="0" marL="457200" rtl="0" algn="l">
              <a:lnSpc>
                <a:spcPct val="100000"/>
              </a:lnSpc>
              <a:spcBef>
                <a:spcPts val="0"/>
              </a:spcBef>
              <a:spcAft>
                <a:spcPts val="0"/>
              </a:spcAft>
              <a:buSzPts val="1100"/>
              <a:buFont typeface="Roboto"/>
              <a:buAutoNum type="arabicPeriod"/>
            </a:pPr>
            <a:r>
              <a:rPr b="1" lang="en-US" sz="1100">
                <a:latin typeface="Roboto"/>
                <a:ea typeface="Roboto"/>
                <a:cs typeface="Roboto"/>
                <a:sym typeface="Roboto"/>
              </a:rPr>
              <a:t>Assurez-vous maintenant que les données de suivi et évaluation liées au genre ne sont pas un événement ponctuel, mais un processus continu.</a:t>
            </a:r>
            <a:r>
              <a:rPr lang="en-US" sz="1100">
                <a:latin typeface="Roboto"/>
                <a:ea typeface="Roboto"/>
                <a:cs typeface="Roboto"/>
                <a:sym typeface="Roboto"/>
              </a:rPr>
              <a:t> Intégrez des opportunités de réflexion sur ces données dans vos cycles réguliers de gestion de projet et de rapports d'avancement. Par exemple : après chaque étape importante de votre projet, prenez le temps d'analyser les résultats liés au genre. Les données sont-elles conformes à votre stratégie en matière d'égalité des genres ? Cette réflexion régulière vous permet de rester sur la bonne voie et d'effectuer les ajustements nécessaires en temps réel.</a:t>
            </a:r>
            <a:endParaRPr sz="1100">
              <a:latin typeface="Roboto"/>
              <a:ea typeface="Roboto"/>
              <a:cs typeface="Roboto"/>
              <a:sym typeface="Roboto"/>
            </a:endParaRPr>
          </a:p>
          <a:p>
            <a:pPr indent="-298450" lvl="0" marL="457200" rtl="0" algn="l">
              <a:lnSpc>
                <a:spcPct val="100000"/>
              </a:lnSpc>
              <a:spcBef>
                <a:spcPts val="0"/>
              </a:spcBef>
              <a:spcAft>
                <a:spcPts val="0"/>
              </a:spcAft>
              <a:buSzPts val="1100"/>
              <a:buFont typeface="Roboto"/>
              <a:buAutoNum type="arabicPeriod"/>
            </a:pPr>
            <a:r>
              <a:rPr b="1" lang="en-US" sz="1100">
                <a:latin typeface="Roboto"/>
                <a:ea typeface="Roboto"/>
                <a:cs typeface="Roboto"/>
                <a:sym typeface="Roboto"/>
              </a:rPr>
              <a:t>Ensuite, n'oubliez pas l'importance de recueillir systématiquement des retours. </a:t>
            </a:r>
            <a:r>
              <a:rPr lang="en-US" sz="1100">
                <a:latin typeface="Roboto"/>
                <a:ea typeface="Roboto"/>
                <a:cs typeface="Roboto"/>
                <a:sym typeface="Roboto"/>
              </a:rPr>
              <a:t>Recueillez les retours des participant-e-s et des autres parties prenantes clés. Ne collectez pas uniquement les données auprès d'un seul groupe : assurez-vous de recueillir les avis des hommes et des femmes, et désagrégez toujours les données. Par exemple : lorsque vous interrogez les participant-e-s sur l'efficacité d'un programme de SSR, assurez-vous de suivre et de comparer séparément les réponses des hommes et des femmes. Cela vous aidera à identifier les écarts ou les biais liés au genre dans l'accueil réservé à votre intervention.</a:t>
            </a:r>
            <a:endParaRPr sz="1100">
              <a:latin typeface="Roboto"/>
              <a:ea typeface="Roboto"/>
              <a:cs typeface="Roboto"/>
              <a:sym typeface="Roboto"/>
            </a:endParaRPr>
          </a:p>
          <a:p>
            <a:pPr indent="-298450" lvl="0" marL="457200" rtl="0" algn="l">
              <a:lnSpc>
                <a:spcPct val="100000"/>
              </a:lnSpc>
              <a:spcBef>
                <a:spcPts val="0"/>
              </a:spcBef>
              <a:spcAft>
                <a:spcPts val="0"/>
              </a:spcAft>
              <a:buSzPts val="1100"/>
              <a:buFont typeface="Roboto"/>
              <a:buAutoNum type="arabicPeriod"/>
            </a:pPr>
            <a:r>
              <a:rPr b="1" lang="en-US" sz="1100">
                <a:latin typeface="Roboto"/>
                <a:ea typeface="Roboto"/>
                <a:cs typeface="Roboto"/>
                <a:sym typeface="Roboto"/>
              </a:rPr>
              <a:t>Parlons des approches participatives du suivi et évaluation. </a:t>
            </a:r>
            <a:r>
              <a:rPr lang="en-US" sz="1100">
                <a:latin typeface="Roboto"/>
                <a:ea typeface="Roboto"/>
                <a:cs typeface="Roboto"/>
                <a:sym typeface="Roboto"/>
              </a:rPr>
              <a:t>Impliquez les principales parties prenantes et les utilisateurs/utilisatrices finaux et finales dans la production et la réflexion sur les données de suivi et évaluation liées au genre. Il ne s'agit pas seulement de recueillir leurs retours, mais de leur donner les moyens d'utiliser ces données pour modifier leurs propres plans et comportements. Par exemple : après avoir collecté des données ventilées par sexe, réunissez vos participant-e-s pour réfléchir à ce que révèlent les données. Quels changements peuvent-ils apporter à leurs actions ou à leurs priorités pour répondre aux problèmes de genre révélés ? Cette approche participative renforce non seulement le suivi et évaluation, mais permet également aux personnes impliquées de s'approprier le processus. </a:t>
            </a:r>
            <a:endParaRPr sz="1100">
              <a:latin typeface="Roboto"/>
              <a:ea typeface="Roboto"/>
              <a:cs typeface="Roboto"/>
              <a:sym typeface="Roboto"/>
            </a:endParaRPr>
          </a:p>
          <a:p>
            <a:pPr indent="-298450" lvl="0" marL="457200" rtl="0" algn="l">
              <a:lnSpc>
                <a:spcPct val="100000"/>
              </a:lnSpc>
              <a:spcBef>
                <a:spcPts val="0"/>
              </a:spcBef>
              <a:spcAft>
                <a:spcPts val="0"/>
              </a:spcAft>
              <a:buSzPts val="1100"/>
              <a:buFont typeface="Roboto"/>
              <a:buAutoNum type="arabicPeriod"/>
            </a:pPr>
            <a:r>
              <a:rPr b="1" lang="en-US" sz="1100">
                <a:latin typeface="Roboto"/>
                <a:ea typeface="Roboto"/>
                <a:cs typeface="Roboto"/>
                <a:sym typeface="Roboto"/>
              </a:rPr>
              <a:t>Enfin, assurez la flexibilité de votre projet.</a:t>
            </a:r>
            <a:r>
              <a:rPr lang="en-US" sz="1100">
                <a:latin typeface="Roboto"/>
                <a:ea typeface="Roboto"/>
                <a:cs typeface="Roboto"/>
                <a:sym typeface="Roboto"/>
              </a:rPr>
              <a:t> Soyez prêt à ajuster vos interventions en fonction des enseignements tirés du suivi et évaluation liés au genre. Vous constaterez parfois que certains aspects de votre programme ne sont pas aussi efficaces pour un genre que pour un autre. Cette flexibilité vous permettra de garantir l'inclusion et l'impact réel de vos interventions.</a:t>
            </a:r>
            <a:endParaRPr sz="1100">
              <a:latin typeface="Roboto"/>
              <a:ea typeface="Roboto"/>
              <a:cs typeface="Roboto"/>
              <a:sym typeface="Roboto"/>
            </a:endParaRPr>
          </a:p>
          <a:p>
            <a:pPr indent="0" lvl="0" marL="0" rtl="0" algn="l">
              <a:lnSpc>
                <a:spcPct val="100000"/>
              </a:lnSpc>
              <a:spcBef>
                <a:spcPts val="1000"/>
              </a:spcBef>
              <a:spcAft>
                <a:spcPts val="0"/>
              </a:spcAft>
              <a:buSzPts val="1400"/>
              <a:buNone/>
            </a:pPr>
            <a:r>
              <a:rPr lang="en-US" sz="1100">
                <a:latin typeface="Roboto"/>
                <a:ea typeface="Roboto"/>
                <a:cs typeface="Roboto"/>
                <a:sym typeface="Roboto"/>
              </a:rPr>
              <a:t>N'oubliez pas que tout cela doit s'appuyer sur une analyse de genre rigoureuse. C'est la base pour définir les indicateurs et collecter les données pertinentes qui contribueront à la réussite de votre programme en matière d'égalité des genres.</a:t>
            </a:r>
            <a:endParaRPr sz="1100">
              <a:latin typeface="Roboto"/>
              <a:ea typeface="Roboto"/>
              <a:cs typeface="Roboto"/>
              <a:sym typeface="Roboto"/>
            </a:endParaRPr>
          </a:p>
          <a:p>
            <a:pPr indent="0" lvl="0" marL="0" rtl="0" algn="l">
              <a:lnSpc>
                <a:spcPct val="100000"/>
              </a:lnSpc>
              <a:spcBef>
                <a:spcPts val="1000"/>
              </a:spcBef>
              <a:spcAft>
                <a:spcPts val="0"/>
              </a:spcAft>
              <a:buSzPts val="1400"/>
              <a:buNone/>
            </a:pPr>
            <a:r>
              <a:t/>
            </a:r>
            <a:endParaRPr sz="1100">
              <a:latin typeface="Roboto"/>
              <a:ea typeface="Roboto"/>
              <a:cs typeface="Roboto"/>
              <a:sym typeface="Roboto"/>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1" name="Shape 901"/>
        <p:cNvGrpSpPr/>
        <p:nvPr/>
      </p:nvGrpSpPr>
      <p:grpSpPr>
        <a:xfrm>
          <a:off x="0" y="0"/>
          <a:ext cx="0" cy="0"/>
          <a:chOff x="0" y="0"/>
          <a:chExt cx="0" cy="0"/>
        </a:xfrm>
      </p:grpSpPr>
      <p:sp>
        <p:nvSpPr>
          <p:cNvPr id="902" name="Google Shape;902;p3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03" name="Google Shape;903;p3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904" name="Google Shape;904;p36: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7" name="Shape 907"/>
        <p:cNvGrpSpPr/>
        <p:nvPr/>
      </p:nvGrpSpPr>
      <p:grpSpPr>
        <a:xfrm>
          <a:off x="0" y="0"/>
          <a:ext cx="0" cy="0"/>
          <a:chOff x="0" y="0"/>
          <a:chExt cx="0" cy="0"/>
        </a:xfrm>
      </p:grpSpPr>
      <p:sp>
        <p:nvSpPr>
          <p:cNvPr id="908" name="Google Shape;908;p3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09" name="Google Shape;909;p37: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4" name="Shape 274"/>
        <p:cNvGrpSpPr/>
        <p:nvPr/>
      </p:nvGrpSpPr>
      <p:grpSpPr>
        <a:xfrm>
          <a:off x="0" y="0"/>
          <a:ext cx="0" cy="0"/>
          <a:chOff x="0" y="0"/>
          <a:chExt cx="0" cy="0"/>
        </a:xfrm>
      </p:grpSpPr>
      <p:sp>
        <p:nvSpPr>
          <p:cNvPr id="275" name="Google Shape;275;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76" name="Google Shape;276;p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sz="1100">
                <a:latin typeface="Roboto"/>
                <a:ea typeface="Roboto"/>
                <a:cs typeface="Roboto"/>
                <a:sym typeface="Roboto"/>
              </a:rPr>
              <a:t>[Si vous animez virtuellement, demandez aux participants d’écrire leur réponse dans le chat. Si vous animez en personne, demandez-leur de dire leurs réponses à voix haute et de les noter sur un tableau de conférence.]</a:t>
            </a:r>
            <a:endParaRPr sz="1100">
              <a:latin typeface="Roboto"/>
              <a:ea typeface="Roboto"/>
              <a:cs typeface="Roboto"/>
              <a:sym typeface="Roboto"/>
            </a:endParaRPr>
          </a:p>
          <a:p>
            <a:pPr indent="0" lvl="0" marL="0" rtl="0" algn="l">
              <a:lnSpc>
                <a:spcPct val="100000"/>
              </a:lnSpc>
              <a:spcBef>
                <a:spcPts val="0"/>
              </a:spcBef>
              <a:spcAft>
                <a:spcPts val="0"/>
              </a:spcAft>
              <a:buSzPts val="1400"/>
              <a:buNone/>
            </a:pPr>
            <a:r>
              <a:t/>
            </a:r>
            <a:endParaRPr sz="1100">
              <a:latin typeface="Roboto"/>
              <a:ea typeface="Roboto"/>
              <a:cs typeface="Roboto"/>
              <a:sym typeface="Roboto"/>
            </a:endParaRPr>
          </a:p>
          <a:p>
            <a:pPr indent="0" lvl="0" marL="0" rtl="0" algn="l">
              <a:lnSpc>
                <a:spcPct val="100000"/>
              </a:lnSpc>
              <a:spcBef>
                <a:spcPts val="0"/>
              </a:spcBef>
              <a:spcAft>
                <a:spcPts val="0"/>
              </a:spcAft>
              <a:buSzPts val="1400"/>
              <a:buNone/>
            </a:pPr>
            <a:r>
              <a:rPr lang="en-US" sz="1100">
                <a:latin typeface="Roboto"/>
                <a:ea typeface="Roboto"/>
                <a:cs typeface="Roboto"/>
                <a:sym typeface="Roboto"/>
              </a:rPr>
              <a:t>Avant de commencer, prenons la température de la salle pour savoir quelle est votre réaction émotionnelle aux mots « suivi et évaluation ». Sur la diapositive, vous pouvez voir six images représentant différents états émotionnels et mentaux. Veuillez m'indiquer la lettre correspondant à l'image qui représente le mieux ce que vous ressentez. Si aucune ne vous convient, n'hésitez pas à lever la main et à me faire part de votre ressenti en une ou deux phrases.</a:t>
            </a:r>
            <a:endParaRPr sz="1100">
              <a:latin typeface="Roboto"/>
              <a:ea typeface="Roboto"/>
              <a:cs typeface="Roboto"/>
              <a:sym typeface="Roboto"/>
            </a:endParaRPr>
          </a:p>
          <a:p>
            <a:pPr indent="0" lvl="0" marL="0" rtl="0" algn="l">
              <a:lnSpc>
                <a:spcPct val="100000"/>
              </a:lnSpc>
              <a:spcBef>
                <a:spcPts val="0"/>
              </a:spcBef>
              <a:spcAft>
                <a:spcPts val="0"/>
              </a:spcAft>
              <a:buSzPts val="1400"/>
              <a:buNone/>
            </a:pPr>
            <a:r>
              <a:t/>
            </a:r>
            <a:endParaRPr sz="1100">
              <a:latin typeface="Roboto"/>
              <a:ea typeface="Roboto"/>
              <a:cs typeface="Roboto"/>
              <a:sym typeface="Roboto"/>
            </a:endParaRPr>
          </a:p>
          <a:p>
            <a:pPr indent="0" lvl="0" marL="0" rtl="0" algn="l">
              <a:lnSpc>
                <a:spcPct val="100000"/>
              </a:lnSpc>
              <a:spcBef>
                <a:spcPts val="0"/>
              </a:spcBef>
              <a:spcAft>
                <a:spcPts val="0"/>
              </a:spcAft>
              <a:buSzPts val="1400"/>
              <a:buNone/>
            </a:pPr>
            <a:r>
              <a:rPr lang="en-US" sz="1100">
                <a:latin typeface="Roboto"/>
                <a:ea typeface="Roboto"/>
                <a:cs typeface="Roboto"/>
                <a:sym typeface="Roboto"/>
              </a:rPr>
              <a:t>[Les participants indiquent leurs choix]</a:t>
            </a:r>
            <a:endParaRPr sz="1100">
              <a:latin typeface="Roboto"/>
              <a:ea typeface="Roboto"/>
              <a:cs typeface="Roboto"/>
              <a:sym typeface="Roboto"/>
            </a:endParaRPr>
          </a:p>
          <a:p>
            <a:pPr indent="0" lvl="0" marL="0" rtl="0" algn="l">
              <a:lnSpc>
                <a:spcPct val="100000"/>
              </a:lnSpc>
              <a:spcBef>
                <a:spcPts val="0"/>
              </a:spcBef>
              <a:spcAft>
                <a:spcPts val="0"/>
              </a:spcAft>
              <a:buSzPts val="1400"/>
              <a:buNone/>
            </a:pPr>
            <a:r>
              <a:t/>
            </a:r>
            <a:endParaRPr sz="1100">
              <a:latin typeface="Roboto"/>
              <a:ea typeface="Roboto"/>
              <a:cs typeface="Roboto"/>
              <a:sym typeface="Roboto"/>
            </a:endParaRPr>
          </a:p>
          <a:p>
            <a:pPr indent="0" lvl="0" marL="0" rtl="0" algn="l">
              <a:lnSpc>
                <a:spcPct val="100000"/>
              </a:lnSpc>
              <a:spcBef>
                <a:spcPts val="0"/>
              </a:spcBef>
              <a:spcAft>
                <a:spcPts val="0"/>
              </a:spcAft>
              <a:buSzPts val="1400"/>
              <a:buNone/>
            </a:pPr>
            <a:r>
              <a:rPr lang="en-US" sz="1100">
                <a:latin typeface="Roboto"/>
                <a:ea typeface="Roboto"/>
                <a:cs typeface="Roboto"/>
                <a:sym typeface="Roboto"/>
              </a:rPr>
              <a:t>Merci à toutes et tous les participant-e-s. Il est très utile de savoir où vous en êtes avant de plonger dans cette présentation, certes technique mais importante. Je vais essayer de la rendre aussi pratique et applicable que possible, et j'espère que même ceux et celles qui ne sont pas passionné-e-s par le suivi et l'évaluation pourront en tirer quelque chose de significatif et apprécier la séance d'aujourd'hui.</a:t>
            </a:r>
            <a:endParaRPr sz="1100">
              <a:latin typeface="Roboto"/>
              <a:ea typeface="Roboto"/>
              <a:cs typeface="Roboto"/>
              <a:sym typeface="Roboto"/>
            </a:endParaRPr>
          </a:p>
        </p:txBody>
      </p:sp>
      <p:sp>
        <p:nvSpPr>
          <p:cNvPr id="277" name="Google Shape;277;p4: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400"/>
              <a:buFont typeface="Arial"/>
              <a:buNone/>
            </a:pPr>
            <a:fld id="{00000000-1234-1234-1234-123412341234}" type="slidenum">
              <a:rPr lang="en-US"/>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4" name="Shape 294"/>
        <p:cNvGrpSpPr/>
        <p:nvPr/>
      </p:nvGrpSpPr>
      <p:grpSpPr>
        <a:xfrm>
          <a:off x="0" y="0"/>
          <a:ext cx="0" cy="0"/>
          <a:chOff x="0" y="0"/>
          <a:chExt cx="0" cy="0"/>
        </a:xfrm>
      </p:grpSpPr>
      <p:sp>
        <p:nvSpPr>
          <p:cNvPr id="295" name="Google Shape;295;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96" name="Google Shape;296;p5: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just">
              <a:lnSpc>
                <a:spcPct val="100000"/>
              </a:lnSpc>
              <a:spcBef>
                <a:spcPts val="0"/>
              </a:spcBef>
              <a:spcAft>
                <a:spcPts val="0"/>
              </a:spcAft>
              <a:buSzPts val="1400"/>
              <a:buNone/>
            </a:pPr>
            <a:r>
              <a:t/>
            </a:r>
            <a:endParaRPr/>
          </a:p>
        </p:txBody>
      </p:sp>
      <p:sp>
        <p:nvSpPr>
          <p:cNvPr id="297" name="Google Shape;297;p5: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0" name="Shape 300"/>
        <p:cNvGrpSpPr/>
        <p:nvPr/>
      </p:nvGrpSpPr>
      <p:grpSpPr>
        <a:xfrm>
          <a:off x="0" y="0"/>
          <a:ext cx="0" cy="0"/>
          <a:chOff x="0" y="0"/>
          <a:chExt cx="0" cy="0"/>
        </a:xfrm>
      </p:grpSpPr>
      <p:sp>
        <p:nvSpPr>
          <p:cNvPr id="301" name="Google Shape;301;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02" name="Google Shape;302;p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sz="1100">
                <a:latin typeface="Roboto"/>
                <a:ea typeface="Roboto"/>
                <a:cs typeface="Roboto"/>
                <a:sym typeface="Roboto"/>
              </a:rPr>
              <a:t>Pour commencer et que tout le monde soit sur la même longueur d'onde, laissez-moi vous raconter une histoire.</a:t>
            </a:r>
            <a:endParaRPr sz="1100">
              <a:latin typeface="Roboto"/>
              <a:ea typeface="Roboto"/>
              <a:cs typeface="Roboto"/>
              <a:sym typeface="Roboto"/>
            </a:endParaRPr>
          </a:p>
          <a:p>
            <a:pPr indent="0" lvl="0" marL="0" rtl="0" algn="l">
              <a:lnSpc>
                <a:spcPct val="100000"/>
              </a:lnSpc>
              <a:spcBef>
                <a:spcPts val="0"/>
              </a:spcBef>
              <a:spcAft>
                <a:spcPts val="0"/>
              </a:spcAft>
              <a:buSzPts val="1400"/>
              <a:buNone/>
            </a:pPr>
            <a:r>
              <a:t/>
            </a:r>
            <a:endParaRPr sz="1100">
              <a:latin typeface="Roboto"/>
              <a:ea typeface="Roboto"/>
              <a:cs typeface="Roboto"/>
              <a:sym typeface="Roboto"/>
            </a:endParaRPr>
          </a:p>
          <a:p>
            <a:pPr indent="0" lvl="0" marL="0" rtl="0" algn="l">
              <a:lnSpc>
                <a:spcPct val="100000"/>
              </a:lnSpc>
              <a:spcBef>
                <a:spcPts val="0"/>
              </a:spcBef>
              <a:spcAft>
                <a:spcPts val="0"/>
              </a:spcAft>
              <a:buSzPts val="1400"/>
              <a:buNone/>
            </a:pPr>
            <a:r>
              <a:rPr lang="en-US" sz="1100">
                <a:latin typeface="Roboto"/>
                <a:ea typeface="Roboto"/>
                <a:cs typeface="Roboto"/>
                <a:sym typeface="Roboto"/>
              </a:rPr>
              <a:t>Imaginez : vous dirigez un programme de santé sexuelle et reproductive (SSR) visant à améliorer l'accès à la contraception pour les adolescentes en zone rurale. Votre équipe a mis en place une intervention communautaire, proposant des conseils en matière de contraception dans les centres de jeunes et les écoles. Les premiers rapports sont prometteurs : le nombre d'adolescentes fréquentant les centres a augmenté et vous atteignez vos objectifs de prestation de services.</a:t>
            </a:r>
            <a:endParaRPr sz="1100">
              <a:latin typeface="Roboto"/>
              <a:ea typeface="Roboto"/>
              <a:cs typeface="Roboto"/>
              <a:sym typeface="Roboto"/>
            </a:endParaRPr>
          </a:p>
          <a:p>
            <a:pPr indent="0" lvl="0" marL="0" rtl="0" algn="l">
              <a:lnSpc>
                <a:spcPct val="100000"/>
              </a:lnSpc>
              <a:spcBef>
                <a:spcPts val="0"/>
              </a:spcBef>
              <a:spcAft>
                <a:spcPts val="0"/>
              </a:spcAft>
              <a:buSzPts val="1400"/>
              <a:buNone/>
            </a:pPr>
            <a:r>
              <a:t/>
            </a:r>
            <a:endParaRPr sz="1100">
              <a:latin typeface="Roboto"/>
              <a:ea typeface="Roboto"/>
              <a:cs typeface="Roboto"/>
              <a:sym typeface="Roboto"/>
            </a:endParaRPr>
          </a:p>
          <a:p>
            <a:pPr indent="0" lvl="0" marL="0" rtl="0" algn="l">
              <a:lnSpc>
                <a:spcPct val="100000"/>
              </a:lnSpc>
              <a:spcBef>
                <a:spcPts val="0"/>
              </a:spcBef>
              <a:spcAft>
                <a:spcPts val="0"/>
              </a:spcAft>
              <a:buSzPts val="1400"/>
              <a:buNone/>
            </a:pPr>
            <a:r>
              <a:rPr lang="en-US" sz="1100">
                <a:latin typeface="Roboto"/>
                <a:ea typeface="Roboto"/>
                <a:cs typeface="Roboto"/>
                <a:sym typeface="Roboto"/>
              </a:rPr>
              <a:t>Mais voici ce que votre système de suivi et évaluation ne montre pas. Une adolescente nommée Amina fréquente l'un de ces centres. Elle s'intéresse à la contraception, mais n'ose pas poser de questions, car le personnel du centre est majoritairement masculin. Elle repart sans les informations dont elle a besoin. Pendant ce temps, son amie Fatima, qui a eu accès à la contraception, subit des réactions négatives à la maison, car ses parents pensent que l'utilisation de la contraception favorise la promiscuité. Aucune de leurs expériences n'est prise en compte, car le système ne suit que la fréquentation globale et la distribution des contraceptifs.</a:t>
            </a:r>
            <a:endParaRPr sz="1100">
              <a:latin typeface="Roboto"/>
              <a:ea typeface="Roboto"/>
              <a:cs typeface="Roboto"/>
              <a:sym typeface="Roboto"/>
            </a:endParaRPr>
          </a:p>
          <a:p>
            <a:pPr indent="0" lvl="0" marL="0" rtl="0" algn="l">
              <a:lnSpc>
                <a:spcPct val="100000"/>
              </a:lnSpc>
              <a:spcBef>
                <a:spcPts val="0"/>
              </a:spcBef>
              <a:spcAft>
                <a:spcPts val="0"/>
              </a:spcAft>
              <a:buSzPts val="1400"/>
              <a:buNone/>
            </a:pPr>
            <a:r>
              <a:t/>
            </a:r>
            <a:endParaRPr sz="1100">
              <a:latin typeface="Roboto"/>
              <a:ea typeface="Roboto"/>
              <a:cs typeface="Roboto"/>
              <a:sym typeface="Roboto"/>
            </a:endParaRPr>
          </a:p>
          <a:p>
            <a:pPr indent="0" lvl="0" marL="0" rtl="0" algn="l">
              <a:lnSpc>
                <a:spcPct val="100000"/>
              </a:lnSpc>
              <a:spcBef>
                <a:spcPts val="0"/>
              </a:spcBef>
              <a:spcAft>
                <a:spcPts val="0"/>
              </a:spcAft>
              <a:buSzPts val="1400"/>
              <a:buNone/>
            </a:pPr>
            <a:r>
              <a:rPr lang="en-US" sz="1100">
                <a:latin typeface="Roboto"/>
                <a:ea typeface="Roboto"/>
                <a:cs typeface="Roboto"/>
                <a:sym typeface="Roboto"/>
              </a:rPr>
              <a:t>Sans un système de suivi et évaluation sensible au genre, ces nuances – le malaise et les réactions négatives – sont invisibles. Le programme semble efficace sur le papier, mais en réalité, il ne répond pas aux besoins des adolescents et, dans certains cas, renforce involontairement les inégalités entre les genres.</a:t>
            </a:r>
            <a:endParaRPr sz="1100">
              <a:latin typeface="Roboto"/>
              <a:ea typeface="Roboto"/>
              <a:cs typeface="Roboto"/>
              <a:sym typeface="Roboto"/>
            </a:endParaRPr>
          </a:p>
          <a:p>
            <a:pPr indent="0" lvl="0" marL="0" rtl="0" algn="l">
              <a:lnSpc>
                <a:spcPct val="100000"/>
              </a:lnSpc>
              <a:spcBef>
                <a:spcPts val="0"/>
              </a:spcBef>
              <a:spcAft>
                <a:spcPts val="0"/>
              </a:spcAft>
              <a:buSzPts val="1400"/>
              <a:buNone/>
            </a:pPr>
            <a:r>
              <a:t/>
            </a:r>
            <a:endParaRPr sz="1100">
              <a:latin typeface="Roboto"/>
              <a:ea typeface="Roboto"/>
              <a:cs typeface="Roboto"/>
              <a:sym typeface="Roboto"/>
            </a:endParaRPr>
          </a:p>
          <a:p>
            <a:pPr indent="0" lvl="0" marL="0" rtl="0" algn="l">
              <a:lnSpc>
                <a:spcPct val="100000"/>
              </a:lnSpc>
              <a:spcBef>
                <a:spcPts val="0"/>
              </a:spcBef>
              <a:spcAft>
                <a:spcPts val="0"/>
              </a:spcAft>
              <a:buSzPts val="1400"/>
              <a:buNone/>
            </a:pPr>
            <a:r>
              <a:rPr lang="en-US" sz="1100">
                <a:latin typeface="Roboto"/>
                <a:ea typeface="Roboto"/>
                <a:cs typeface="Roboto"/>
                <a:sym typeface="Roboto"/>
              </a:rPr>
              <a:t>C'est pourquoi un suivi et évaluation sensible au genre est important. Il nous aide à découvrir les dynamiques cachées qui influencent le succès – ou l'échec – de nos programmes. En intégrant le genre dans notre suivi et évaluation, nous pouvons concevoir des interventions qui fonctionnent pour tous, garantir que personne ne soit laissé pour compte et transformer positivement la vie des adolescents que nous souhaitons aider.</a:t>
            </a:r>
            <a:endParaRPr sz="1100">
              <a:latin typeface="Roboto"/>
              <a:ea typeface="Roboto"/>
              <a:cs typeface="Roboto"/>
              <a:sym typeface="Roboto"/>
            </a:endParaRPr>
          </a:p>
          <a:p>
            <a:pPr indent="0" lvl="0" marL="0" rtl="0" algn="l">
              <a:lnSpc>
                <a:spcPct val="100000"/>
              </a:lnSpc>
              <a:spcBef>
                <a:spcPts val="0"/>
              </a:spcBef>
              <a:spcAft>
                <a:spcPts val="0"/>
              </a:spcAft>
              <a:buSzPts val="1400"/>
              <a:buNone/>
            </a:pPr>
            <a:r>
              <a:t/>
            </a:r>
            <a:endParaRPr sz="1100">
              <a:latin typeface="Roboto"/>
              <a:ea typeface="Roboto"/>
              <a:cs typeface="Roboto"/>
              <a:sym typeface="Roboto"/>
            </a:endParaRPr>
          </a:p>
        </p:txBody>
      </p:sp>
      <p:sp>
        <p:nvSpPr>
          <p:cNvPr id="303" name="Google Shape;303;p6: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8" name="Shape 308"/>
        <p:cNvGrpSpPr/>
        <p:nvPr/>
      </p:nvGrpSpPr>
      <p:grpSpPr>
        <a:xfrm>
          <a:off x="0" y="0"/>
          <a:ext cx="0" cy="0"/>
          <a:chOff x="0" y="0"/>
          <a:chExt cx="0" cy="0"/>
        </a:xfrm>
      </p:grpSpPr>
      <p:sp>
        <p:nvSpPr>
          <p:cNvPr id="309" name="Google Shape;309;p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10" name="Google Shape;310;p7: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SzPts val="1400"/>
              <a:buNone/>
            </a:pPr>
            <a:r>
              <a:rPr lang="en-US" sz="1100">
                <a:latin typeface="Roboto"/>
                <a:ea typeface="Roboto"/>
                <a:cs typeface="Roboto"/>
                <a:sym typeface="Roboto"/>
              </a:rPr>
              <a:t>Qu'est-ce que le « suivi et évaluation sensible au genre » ? Lorsqu'on parle de suivi et évaluation sensible au genre, on entend par là examiner comment les programmes répondent aux différents besoins des personnes de tous genres. Il s'agit de comprendre si le programme a un impact positif sur les relations entre les genres ou si les inégalités entre les genres se renforcent. Intégrer les considérations de genre dans le suivi et l'évaluation permet également de garantir que le genre est pris en compte tout au long du cycle du programme, et non pas seulement après coup.</a:t>
            </a:r>
            <a:endParaRPr sz="1100">
              <a:latin typeface="Roboto"/>
              <a:ea typeface="Roboto"/>
              <a:cs typeface="Roboto"/>
              <a:sym typeface="Roboto"/>
            </a:endParaRPr>
          </a:p>
          <a:p>
            <a:pPr indent="0" lvl="0" marL="0" rtl="0" algn="l">
              <a:lnSpc>
                <a:spcPct val="115000"/>
              </a:lnSpc>
              <a:spcBef>
                <a:spcPts val="1200"/>
              </a:spcBef>
              <a:spcAft>
                <a:spcPts val="0"/>
              </a:spcAft>
              <a:buSzPts val="1400"/>
              <a:buNone/>
            </a:pPr>
            <a:r>
              <a:rPr lang="en-US" sz="1100">
                <a:latin typeface="Roboto"/>
                <a:ea typeface="Roboto"/>
                <a:cs typeface="Roboto"/>
                <a:sym typeface="Roboto"/>
              </a:rPr>
              <a:t>Il existe deux principales approches du suivi et évaluation des questions de genre :</a:t>
            </a:r>
            <a:endParaRPr sz="1100">
              <a:latin typeface="Roboto"/>
              <a:ea typeface="Roboto"/>
              <a:cs typeface="Roboto"/>
              <a:sym typeface="Roboto"/>
            </a:endParaRPr>
          </a:p>
          <a:p>
            <a:pPr indent="0" lvl="0" marL="0" rtl="0" algn="l">
              <a:lnSpc>
                <a:spcPct val="115000"/>
              </a:lnSpc>
              <a:spcBef>
                <a:spcPts val="1200"/>
              </a:spcBef>
              <a:spcAft>
                <a:spcPts val="0"/>
              </a:spcAft>
              <a:buSzPts val="1400"/>
              <a:buNone/>
            </a:pPr>
            <a:r>
              <a:rPr b="1" lang="en-US" sz="1100">
                <a:latin typeface="Roboto"/>
                <a:ea typeface="Roboto"/>
                <a:cs typeface="Roboto"/>
                <a:sym typeface="Roboto"/>
              </a:rPr>
              <a:t>Premièrement, le suivi et évaluation des programmes axés sur le genre.</a:t>
            </a:r>
            <a:r>
              <a:rPr lang="en-US" sz="1100">
                <a:latin typeface="Roboto"/>
                <a:ea typeface="Roboto"/>
                <a:cs typeface="Roboto"/>
                <a:sym typeface="Roboto"/>
              </a:rPr>
              <a:t> Il s'agit de programmes où le genre occupe une place centrale. Leurs buts, objectifs et processus de suivi sont spécifiquement axés sur la lutte contre les normes de genre ou la réduction des inégalités entre les genres. Par exemple, dans un programme de SSR, une approche axée sur le genre pourrait viser à accroître l'accès des femmes à la contraception et leur pouvoir décisionnel en matière de santé reproductive. Le suivi pourrait inclure des indicateurs tels que l'évolution de l'utilisation de la contraception par les femmes, l'évolution des dynamiques décisionnelles au sein des ménages ou la réduction de la stigmatisation liée à l'utilisation des services de SSR par les femmes. </a:t>
            </a:r>
            <a:endParaRPr sz="1100">
              <a:latin typeface="Roboto"/>
              <a:ea typeface="Roboto"/>
              <a:cs typeface="Roboto"/>
              <a:sym typeface="Roboto"/>
            </a:endParaRPr>
          </a:p>
          <a:p>
            <a:pPr indent="0" lvl="0" marL="0" rtl="0" algn="l">
              <a:lnSpc>
                <a:spcPct val="115000"/>
              </a:lnSpc>
              <a:spcBef>
                <a:spcPts val="1200"/>
              </a:spcBef>
              <a:spcAft>
                <a:spcPts val="0"/>
              </a:spcAft>
              <a:buSzPts val="1400"/>
              <a:buNone/>
            </a:pPr>
            <a:r>
              <a:rPr b="1" lang="en-US" sz="1100">
                <a:latin typeface="Roboto"/>
                <a:ea typeface="Roboto"/>
                <a:cs typeface="Roboto"/>
                <a:sym typeface="Roboto"/>
              </a:rPr>
              <a:t>Deuxièmement, intégrer le genre dans le suivi et évaluation des programmes de développement. </a:t>
            </a:r>
            <a:r>
              <a:rPr lang="en-US" sz="1100">
                <a:latin typeface="Roboto"/>
                <a:ea typeface="Roboto"/>
                <a:cs typeface="Roboto"/>
                <a:sym typeface="Roboto"/>
              </a:rPr>
              <a:t>Même si un programme de développement ne se concentre pas initialement sur le genre, il est essentiel de l'intégrer au suivi et évaluation. Pourquoi ? Parce que ce que nous mesurons est ce qui est prioritaire. En incluant le genre, nous pouvons :</a:t>
            </a:r>
            <a:endParaRPr sz="1100">
              <a:latin typeface="Roboto"/>
              <a:ea typeface="Roboto"/>
              <a:cs typeface="Roboto"/>
              <a:sym typeface="Roboto"/>
            </a:endParaRPr>
          </a:p>
          <a:p>
            <a:pPr indent="-298450" lvl="0" marL="457200" rtl="0" algn="l">
              <a:lnSpc>
                <a:spcPct val="115000"/>
              </a:lnSpc>
              <a:spcBef>
                <a:spcPts val="1200"/>
              </a:spcBef>
              <a:spcAft>
                <a:spcPts val="0"/>
              </a:spcAft>
              <a:buSzPts val="1100"/>
              <a:buFont typeface="Roboto"/>
              <a:buChar char="●"/>
            </a:pPr>
            <a:r>
              <a:rPr lang="en-US" sz="1100">
                <a:latin typeface="Roboto"/>
                <a:ea typeface="Roboto"/>
                <a:cs typeface="Roboto"/>
                <a:sym typeface="Roboto"/>
              </a:rPr>
              <a:t>Suivre l'influence du genre sur les résultats, par exemple si les hommes et les femmes accèdent aux services de manière égale ou si les normes sociétales influencent l'utilisation des services de manière genrée ;</a:t>
            </a:r>
            <a:endParaRPr sz="1100">
              <a:latin typeface="Roboto"/>
              <a:ea typeface="Roboto"/>
              <a:cs typeface="Roboto"/>
              <a:sym typeface="Roboto"/>
            </a:endParaRPr>
          </a:p>
          <a:p>
            <a:pPr indent="-298450" lvl="0" marL="457200" rtl="0" algn="l">
              <a:lnSpc>
                <a:spcPct val="115000"/>
              </a:lnSpc>
              <a:spcBef>
                <a:spcPts val="0"/>
              </a:spcBef>
              <a:spcAft>
                <a:spcPts val="0"/>
              </a:spcAft>
              <a:buSzPts val="1100"/>
              <a:buFont typeface="Roboto"/>
              <a:buChar char="●"/>
            </a:pPr>
            <a:r>
              <a:rPr lang="en-US" sz="1100">
                <a:latin typeface="Roboto"/>
                <a:ea typeface="Roboto"/>
                <a:cs typeface="Roboto"/>
                <a:sym typeface="Roboto"/>
              </a:rPr>
              <a:t>Repérer les différences de résultats selon le genre et d'autres caractéristiques, ce qui peut mettre en évidence les lacunes du programme ou les domaines où l'intégration du genre est nécessaire ;</a:t>
            </a:r>
            <a:endParaRPr sz="1100">
              <a:latin typeface="Roboto"/>
              <a:ea typeface="Roboto"/>
              <a:cs typeface="Roboto"/>
              <a:sym typeface="Roboto"/>
            </a:endParaRPr>
          </a:p>
          <a:p>
            <a:pPr indent="-298450" lvl="0" marL="457200" rtl="0" algn="l">
              <a:lnSpc>
                <a:spcPct val="115000"/>
              </a:lnSpc>
              <a:spcBef>
                <a:spcPts val="0"/>
              </a:spcBef>
              <a:spcAft>
                <a:spcPts val="0"/>
              </a:spcAft>
              <a:buSzPts val="1100"/>
              <a:buFont typeface="Roboto"/>
              <a:buChar char="●"/>
            </a:pPr>
            <a:r>
              <a:rPr lang="en-US" sz="1100">
                <a:latin typeface="Roboto"/>
                <a:ea typeface="Roboto"/>
                <a:cs typeface="Roboto"/>
                <a:sym typeface="Roboto"/>
              </a:rPr>
              <a:t>Ajuster et améliorer la mise en œuvre pendant la période de financement du programme afin de garantir l'atteinte des objectifs et l'équité des résultats.</a:t>
            </a:r>
            <a:endParaRPr sz="1100">
              <a:latin typeface="Roboto"/>
              <a:ea typeface="Roboto"/>
              <a:cs typeface="Roboto"/>
              <a:sym typeface="Roboto"/>
            </a:endParaRPr>
          </a:p>
          <a:p>
            <a:pPr indent="0" lvl="0" marL="0" rtl="0" algn="l">
              <a:lnSpc>
                <a:spcPct val="115000"/>
              </a:lnSpc>
              <a:spcBef>
                <a:spcPts val="1200"/>
              </a:spcBef>
              <a:spcAft>
                <a:spcPts val="1200"/>
              </a:spcAft>
              <a:buSzPts val="1400"/>
              <a:buNone/>
            </a:pPr>
            <a:r>
              <a:rPr lang="en-US" sz="1100">
                <a:latin typeface="Roboto"/>
                <a:ea typeface="Roboto"/>
                <a:cs typeface="Roboto"/>
                <a:sym typeface="Roboto"/>
              </a:rPr>
              <a:t>Dans les deux approches, un suivi et évaluation sensible au genre est essentiel pour garantir que les programmes atteignent leurs objectifs et répondent aux réalités des populations de manière équitable et efficace.</a:t>
            </a:r>
            <a:endParaRPr sz="1100">
              <a:latin typeface="Roboto"/>
              <a:ea typeface="Roboto"/>
              <a:cs typeface="Roboto"/>
              <a:sym typeface="Roboto"/>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5" name="Shape 315"/>
        <p:cNvGrpSpPr/>
        <p:nvPr/>
      </p:nvGrpSpPr>
      <p:grpSpPr>
        <a:xfrm>
          <a:off x="0" y="0"/>
          <a:ext cx="0" cy="0"/>
          <a:chOff x="0" y="0"/>
          <a:chExt cx="0" cy="0"/>
        </a:xfrm>
      </p:grpSpPr>
      <p:sp>
        <p:nvSpPr>
          <p:cNvPr id="316" name="Google Shape;316;p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17" name="Google Shape;317;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200"/>
              </a:spcBef>
              <a:spcAft>
                <a:spcPts val="0"/>
              </a:spcAft>
              <a:buSzPts val="1400"/>
              <a:buNone/>
            </a:pPr>
            <a:r>
              <a:rPr lang="en-US" sz="1100">
                <a:latin typeface="Roboto"/>
                <a:ea typeface="Roboto"/>
                <a:cs typeface="Roboto"/>
                <a:sym typeface="Roboto"/>
              </a:rPr>
              <a:t>L'histoire que j'ai racontée plus tôt vous a peut-être permis de comprendre l'importance d'intégrer une perspective de genre dans le suivi et évaluation. J'aimerais donc vous demander pourquoi, selon vous, il serait important d'intégrer les considérations d'égalité des genres dans les cadres de suivi et évaluation. [Inviter les participants à écrire dans le chat ou à lever la main]</a:t>
            </a:r>
            <a:endParaRPr sz="1100">
              <a:latin typeface="Roboto"/>
              <a:ea typeface="Roboto"/>
              <a:cs typeface="Roboto"/>
              <a:sym typeface="Roboto"/>
            </a:endParaRPr>
          </a:p>
          <a:p>
            <a:pPr indent="0" lvl="0" marL="0" rtl="0" algn="l">
              <a:lnSpc>
                <a:spcPct val="115000"/>
              </a:lnSpc>
              <a:spcBef>
                <a:spcPts val="1200"/>
              </a:spcBef>
              <a:spcAft>
                <a:spcPts val="0"/>
              </a:spcAft>
              <a:buSzPts val="1400"/>
              <a:buNone/>
            </a:pPr>
            <a:r>
              <a:rPr lang="en-US" sz="1100">
                <a:latin typeface="Roboto"/>
                <a:ea typeface="Roboto"/>
                <a:cs typeface="Roboto"/>
                <a:sym typeface="Roboto"/>
              </a:rPr>
              <a:t>Merci pour vos réflexions très pertinentes, qui rejoignent parfaitement mes arguments sur cette diapositive.</a:t>
            </a:r>
            <a:endParaRPr sz="1100">
              <a:latin typeface="Roboto"/>
              <a:ea typeface="Roboto"/>
              <a:cs typeface="Roboto"/>
              <a:sym typeface="Roboto"/>
            </a:endParaRPr>
          </a:p>
          <a:p>
            <a:pPr indent="0" lvl="0" marL="0" rtl="0" algn="l">
              <a:lnSpc>
                <a:spcPct val="115000"/>
              </a:lnSpc>
              <a:spcBef>
                <a:spcPts val="1200"/>
              </a:spcBef>
              <a:spcAft>
                <a:spcPts val="0"/>
              </a:spcAft>
              <a:buSzPts val="1400"/>
              <a:buNone/>
            </a:pPr>
            <a:r>
              <a:rPr lang="en-US" sz="1100">
                <a:latin typeface="Roboto"/>
                <a:ea typeface="Roboto"/>
                <a:cs typeface="Roboto"/>
                <a:sym typeface="Roboto"/>
              </a:rPr>
              <a:t>L'égalité des genres est fondamentale pour obtenir de meilleurs résultats. Pour garantir l'équité et l'efficacité des programmes, nous devons intégrer les considérations de genre dans la planification, la mise en œuvre et le suivi à tous les niveaux. Voici pourquoi c'est si important : [Révéler les raisons animées]</a:t>
            </a:r>
            <a:endParaRPr sz="1100">
              <a:latin typeface="Roboto"/>
              <a:ea typeface="Roboto"/>
              <a:cs typeface="Roboto"/>
              <a:sym typeface="Roboto"/>
            </a:endParaRPr>
          </a:p>
          <a:p>
            <a:pPr indent="-298450" lvl="0" marL="457200" rtl="0" algn="l">
              <a:lnSpc>
                <a:spcPct val="115000"/>
              </a:lnSpc>
              <a:spcBef>
                <a:spcPts val="1200"/>
              </a:spcBef>
              <a:spcAft>
                <a:spcPts val="0"/>
              </a:spcAft>
              <a:buSzPts val="1100"/>
              <a:buFont typeface="Roboto"/>
              <a:buAutoNum type="arabicPeriod"/>
            </a:pPr>
            <a:r>
              <a:rPr b="1" lang="en-US" sz="1100">
                <a:latin typeface="Roboto"/>
                <a:ea typeface="Roboto"/>
                <a:cs typeface="Roboto"/>
                <a:sym typeface="Roboto"/>
              </a:rPr>
              <a:t>Concevoir et adapter des interventions qui répondent aux besoins, aux rôles et aux expériences spécifiques de tous les genres.</a:t>
            </a:r>
            <a:r>
              <a:rPr lang="en-US" sz="1100">
                <a:latin typeface="Roboto"/>
                <a:ea typeface="Roboto"/>
                <a:cs typeface="Roboto"/>
                <a:sym typeface="Roboto"/>
              </a:rPr>
              <a:t> Les données sensibles au genre renforcent la conception des programmes. Elles nous aident à identifier les hypothèses erronées, comme les obstacles qui peuvent empêcher les femmes ou les groupes marginalisés d'en bénéficier pleinement, et à apporter des changements fondés sur des données probantes pour améliorer les résultats pour toutes et tous.</a:t>
            </a:r>
            <a:endParaRPr sz="1100">
              <a:latin typeface="Roboto"/>
              <a:ea typeface="Roboto"/>
              <a:cs typeface="Roboto"/>
              <a:sym typeface="Roboto"/>
            </a:endParaRPr>
          </a:p>
          <a:p>
            <a:pPr indent="-298450" lvl="0" marL="457200" rtl="0" algn="l">
              <a:lnSpc>
                <a:spcPct val="115000"/>
              </a:lnSpc>
              <a:spcBef>
                <a:spcPts val="0"/>
              </a:spcBef>
              <a:spcAft>
                <a:spcPts val="0"/>
              </a:spcAft>
              <a:buSzPts val="1100"/>
              <a:buFont typeface="Roboto"/>
              <a:buAutoNum type="arabicPeriod"/>
            </a:pPr>
            <a:r>
              <a:rPr b="1" lang="en-US" sz="1100">
                <a:latin typeface="Roboto"/>
                <a:ea typeface="Roboto"/>
                <a:cs typeface="Roboto"/>
                <a:sym typeface="Roboto"/>
              </a:rPr>
              <a:t>Identifier et traiter les conséquences imprévues, telles que le renforcement de l'exclusion ou les réactions négatives. </a:t>
            </a:r>
            <a:r>
              <a:rPr lang="en-US" sz="1100">
                <a:latin typeface="Roboto"/>
                <a:ea typeface="Roboto"/>
                <a:cs typeface="Roboto"/>
                <a:sym typeface="Roboto"/>
              </a:rPr>
              <a:t>Les programmes qui s'attaquent aux inégalités de genre peuvent parfois provoquer des réactions négatives. Par exemple, dans le cadre d'un programme de SSR destiné aux adolescentes, des incidents ont eu lieu : des filles ont adopté la contraception en secret et ont subi des réactions négatives au sein de leur foyer lorsque leur famille les a découvertes. En surveillant ces dynamiques, nous pouvons détecter les problèmes en amont et ajuster les stratégies pour atténuer les risques, garantissant ainsi qu'aucun préjudice ne soit causé.</a:t>
            </a:r>
            <a:endParaRPr sz="1100">
              <a:latin typeface="Roboto"/>
              <a:ea typeface="Roboto"/>
              <a:cs typeface="Roboto"/>
              <a:sym typeface="Roboto"/>
            </a:endParaRPr>
          </a:p>
          <a:p>
            <a:pPr indent="-298450" lvl="0" marL="457200" rtl="0" algn="l">
              <a:lnSpc>
                <a:spcPct val="115000"/>
              </a:lnSpc>
              <a:spcBef>
                <a:spcPts val="0"/>
              </a:spcBef>
              <a:spcAft>
                <a:spcPts val="0"/>
              </a:spcAft>
              <a:buSzPts val="1100"/>
              <a:buFont typeface="Roboto"/>
              <a:buAutoNum type="arabicPeriod"/>
            </a:pPr>
            <a:r>
              <a:rPr b="1" lang="en-US" sz="1100">
                <a:latin typeface="Roboto"/>
                <a:ea typeface="Roboto"/>
                <a:cs typeface="Roboto"/>
                <a:sym typeface="Roboto"/>
              </a:rPr>
              <a:t>Révéler les impacts intersectionnels : comment le genre interagit avec l'âge, le handicap, l'origine ethnique, le déplacement, etc. </a:t>
            </a:r>
            <a:r>
              <a:rPr lang="en-US" sz="1100">
                <a:latin typeface="Roboto"/>
                <a:ea typeface="Roboto"/>
                <a:cs typeface="Roboto"/>
                <a:sym typeface="Roboto"/>
              </a:rPr>
              <a:t>Mesurer l'égalité de genre nous aide à comprendre comment les programmes affectent les personnes de genres et d'identités différents. Cela nous montre si les interventions modifient les normes et les relations de genre de manière positive, ou révèlent des schémas néfastes. Par exemple, cela permet de répondre à des questions telles que : les femmes issues de minorités ethniques ont-elles accès aux services autant que les femmes appartenant au groupe ethnique majoritaire ? Comment le programme influence-t-il les relations au sein du foyer ou de la communauté ?</a:t>
            </a:r>
            <a:endParaRPr sz="1100">
              <a:latin typeface="Roboto"/>
              <a:ea typeface="Roboto"/>
              <a:cs typeface="Roboto"/>
              <a:sym typeface="Roboto"/>
            </a:endParaRPr>
          </a:p>
          <a:p>
            <a:pPr indent="-298450" lvl="0" marL="457200" rtl="0" algn="l">
              <a:lnSpc>
                <a:spcPct val="115000"/>
              </a:lnSpc>
              <a:spcBef>
                <a:spcPts val="0"/>
              </a:spcBef>
              <a:spcAft>
                <a:spcPts val="0"/>
              </a:spcAft>
              <a:buSzPts val="1100"/>
              <a:buFont typeface="Roboto"/>
              <a:buAutoNum type="arabicPeriod"/>
            </a:pPr>
            <a:r>
              <a:rPr b="1" lang="en-US" sz="1100">
                <a:latin typeface="Roboto"/>
                <a:ea typeface="Roboto"/>
                <a:cs typeface="Roboto"/>
                <a:sym typeface="Roboto"/>
              </a:rPr>
              <a:t>Démontrer et mesurer les changements transformateurs (par exemple, dans les dynamiques de pouvoir, les normes, le leadership, l'agentivité).</a:t>
            </a:r>
            <a:r>
              <a:rPr lang="en-US" sz="1100">
                <a:latin typeface="Roboto"/>
                <a:ea typeface="Roboto"/>
                <a:cs typeface="Roboto"/>
                <a:sym typeface="Roboto"/>
              </a:rPr>
              <a:t> Ce que nous mesurons reflète ce que nous valorisons. En mesurant l'égalité des genres, nous la rendons visible et garantissons qu'elle soit une priorité dans l'ensemble de l'organisation et des programmes. Cela constitue une base de données probantes solide, non seulement pour démontrer l'impact, mais aussi pour plaider en faveur du changement et montrer comment notre travail s'attaque aux inégalités systémiques.</a:t>
            </a:r>
            <a:endParaRPr sz="1100">
              <a:latin typeface="Roboto"/>
              <a:ea typeface="Roboto"/>
              <a:cs typeface="Roboto"/>
              <a:sym typeface="Roboto"/>
            </a:endParaRPr>
          </a:p>
          <a:p>
            <a:pPr indent="-298450" lvl="0" marL="457200" rtl="0" algn="l">
              <a:lnSpc>
                <a:spcPct val="115000"/>
              </a:lnSpc>
              <a:spcBef>
                <a:spcPts val="0"/>
              </a:spcBef>
              <a:spcAft>
                <a:spcPts val="0"/>
              </a:spcAft>
              <a:buSzPts val="1100"/>
              <a:buFont typeface="Roboto"/>
              <a:buAutoNum type="arabicPeriod"/>
            </a:pPr>
            <a:r>
              <a:rPr b="1" lang="en-US" sz="1100">
                <a:latin typeface="Roboto"/>
                <a:ea typeface="Roboto"/>
                <a:cs typeface="Roboto"/>
                <a:sym typeface="Roboto"/>
              </a:rPr>
              <a:t>Renforcer la responsabilisation envers les diverses parties prenantes, en particulier celles historiquement sous-représentées ou exclues.</a:t>
            </a:r>
            <a:r>
              <a:rPr lang="en-US" sz="1100">
                <a:latin typeface="Roboto"/>
                <a:ea typeface="Roboto"/>
                <a:cs typeface="Roboto"/>
                <a:sym typeface="Roboto"/>
              </a:rPr>
              <a:t> Enfin, un bon suivi et évaluation favorise la responsabilisation dans deux directions. En amont, il répond aux attentes des donateurs et des bailleurs de fonds, dont beaucoup exigent désormais une forte intégration de la dimension de genre. En aval, il garantit que nous respectons nos engagements envers les femmes, les filles et les communautés marginalisées en répondant à leurs besoins et en suivant les progrès vers l'équité.</a:t>
            </a:r>
            <a:endParaRPr sz="1100">
              <a:latin typeface="Roboto"/>
              <a:ea typeface="Roboto"/>
              <a:cs typeface="Roboto"/>
              <a:sym typeface="Roboto"/>
            </a:endParaRPr>
          </a:p>
          <a:p>
            <a:pPr indent="0" lvl="0" marL="0" rtl="0" algn="l">
              <a:lnSpc>
                <a:spcPct val="115000"/>
              </a:lnSpc>
              <a:spcBef>
                <a:spcPts val="1200"/>
              </a:spcBef>
              <a:spcAft>
                <a:spcPts val="1200"/>
              </a:spcAft>
              <a:buSzPts val="1400"/>
              <a:buNone/>
            </a:pPr>
            <a:r>
              <a:rPr b="1" lang="en-US" sz="1100">
                <a:latin typeface="Roboto"/>
                <a:ea typeface="Roboto"/>
                <a:cs typeface="Roboto"/>
                <a:sym typeface="Roboto"/>
              </a:rPr>
              <a:t>En bref :</a:t>
            </a:r>
            <a:r>
              <a:rPr lang="en-US" sz="1100">
                <a:latin typeface="Roboto"/>
                <a:ea typeface="Roboto"/>
                <a:cs typeface="Roboto"/>
                <a:sym typeface="Roboto"/>
              </a:rPr>
              <a:t> l'intégration d'une perspective de genre dans le suivi et évaluation ne se limite pas à cocher des cases. Il s'agit de s'assurer que les programmes sont équitables, efficaces et responsables, et qu'ils impulsent véritablement le changement là où il est le plus nécessaire.</a:t>
            </a:r>
            <a:endParaRPr sz="1100">
              <a:latin typeface="Roboto"/>
              <a:ea typeface="Roboto"/>
              <a:cs typeface="Roboto"/>
              <a:sym typeface="Roboto"/>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6" name="Shape 336"/>
        <p:cNvGrpSpPr/>
        <p:nvPr/>
      </p:nvGrpSpPr>
      <p:grpSpPr>
        <a:xfrm>
          <a:off x="0" y="0"/>
          <a:ext cx="0" cy="0"/>
          <a:chOff x="0" y="0"/>
          <a:chExt cx="0" cy="0"/>
        </a:xfrm>
      </p:grpSpPr>
      <p:sp>
        <p:nvSpPr>
          <p:cNvPr id="337" name="Google Shape;337;p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38" name="Google Shape;338;p9: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100"/>
              <a:buFont typeface="Arial"/>
              <a:buNone/>
            </a:pPr>
            <a:r>
              <a:rPr lang="en-US" sz="1100">
                <a:latin typeface="Roboto"/>
                <a:ea typeface="Roboto"/>
                <a:cs typeface="Roboto"/>
                <a:sym typeface="Roboto"/>
              </a:rPr>
              <a:t>Je voudrais commencer par examiner ce que l'on entend par résultats en matière d'égalité des genres.</a:t>
            </a:r>
            <a:endParaRPr sz="1100">
              <a:latin typeface="Roboto"/>
              <a:ea typeface="Roboto"/>
              <a:cs typeface="Roboto"/>
              <a:sym typeface="Roboto"/>
            </a:endParaRPr>
          </a:p>
          <a:p>
            <a:pPr indent="-298450" lvl="0" marL="457200" rtl="0" algn="l">
              <a:lnSpc>
                <a:spcPct val="100000"/>
              </a:lnSpc>
              <a:spcBef>
                <a:spcPts val="400"/>
              </a:spcBef>
              <a:spcAft>
                <a:spcPts val="0"/>
              </a:spcAft>
              <a:buSzPts val="1100"/>
              <a:buFont typeface="Roboto"/>
              <a:buChar char="●"/>
            </a:pPr>
            <a:r>
              <a:rPr lang="en-US" sz="1100">
                <a:latin typeface="Roboto"/>
                <a:ea typeface="Roboto"/>
                <a:cs typeface="Roboto"/>
                <a:sym typeface="Roboto"/>
              </a:rPr>
              <a:t>Les résultats en matière d'égalité des genres peuvent être à la fois : les résultats relatifs d'une intervention sur des personnes de genres différents, c'est-à-dire les résultats obtenus pour les femmes et les filles (et les personnes d'autres genres) par rapport à ceux obtenus pour les hommes et les garçons, ou pour les femmes et les filles handicapées par rapport aux femmes et filles autochtones, etc.</a:t>
            </a:r>
            <a:endParaRPr sz="1100">
              <a:latin typeface="Roboto"/>
              <a:ea typeface="Roboto"/>
              <a:cs typeface="Roboto"/>
              <a:sym typeface="Roboto"/>
            </a:endParaRPr>
          </a:p>
          <a:p>
            <a:pPr indent="-298450" lvl="0" marL="457200" rtl="0" algn="l">
              <a:lnSpc>
                <a:spcPct val="100000"/>
              </a:lnSpc>
              <a:spcBef>
                <a:spcPts val="0"/>
              </a:spcBef>
              <a:spcAft>
                <a:spcPts val="0"/>
              </a:spcAft>
              <a:buSzPts val="1100"/>
              <a:buFont typeface="Roboto"/>
              <a:buChar char="●"/>
            </a:pPr>
            <a:r>
              <a:rPr lang="en-US" sz="1100">
                <a:latin typeface="Roboto"/>
                <a:ea typeface="Roboto"/>
                <a:cs typeface="Roboto"/>
                <a:sym typeface="Roboto"/>
              </a:rPr>
              <a:t>Les résultats en matière d'égalité des genres peuvent également être des résultats qui contribuent à l'amélioration des relations entre les genres, des normes de genre et de la réalisation des droits des femmes et des filles.</a:t>
            </a:r>
            <a:endParaRPr sz="1100">
              <a:latin typeface="Roboto"/>
              <a:ea typeface="Roboto"/>
              <a:cs typeface="Roboto"/>
              <a:sym typeface="Roboto"/>
            </a:endParaRPr>
          </a:p>
          <a:p>
            <a:pPr indent="0" lvl="0" marL="0" rtl="0" algn="l">
              <a:lnSpc>
                <a:spcPct val="100000"/>
              </a:lnSpc>
              <a:spcBef>
                <a:spcPts val="400"/>
              </a:spcBef>
              <a:spcAft>
                <a:spcPts val="0"/>
              </a:spcAft>
              <a:buClr>
                <a:schemeClr val="dk1"/>
              </a:buClr>
              <a:buSzPts val="1100"/>
              <a:buFont typeface="Arial"/>
              <a:buNone/>
            </a:pPr>
            <a:r>
              <a:rPr lang="en-US" sz="1100">
                <a:latin typeface="Roboto"/>
                <a:ea typeface="Roboto"/>
                <a:cs typeface="Roboto"/>
                <a:sym typeface="Roboto"/>
              </a:rPr>
              <a:t>Les résultats en matière d'égalité des genres peuvent être obtenus grâce à un large éventail d'interventions, y compris des projets qui ne sont pas nécessairement axés sur le genre ou les femmes et les filles.</a:t>
            </a:r>
            <a:endParaRPr sz="1100">
              <a:latin typeface="Roboto"/>
              <a:ea typeface="Roboto"/>
              <a:cs typeface="Roboto"/>
              <a:sym typeface="Roboto"/>
            </a:endParaRPr>
          </a:p>
          <a:p>
            <a:pPr indent="0" lvl="0" marL="0" rtl="0" algn="l">
              <a:lnSpc>
                <a:spcPct val="100000"/>
              </a:lnSpc>
              <a:spcBef>
                <a:spcPts val="400"/>
              </a:spcBef>
              <a:spcAft>
                <a:spcPts val="0"/>
              </a:spcAft>
              <a:buClr>
                <a:schemeClr val="dk1"/>
              </a:buClr>
              <a:buSzPts val="1100"/>
              <a:buFont typeface="Arial"/>
              <a:buNone/>
            </a:pPr>
            <a:r>
              <a:rPr lang="en-US" sz="1100">
                <a:latin typeface="Roboto"/>
                <a:ea typeface="Roboto"/>
                <a:cs typeface="Roboto"/>
                <a:sym typeface="Roboto"/>
              </a:rPr>
              <a:t>Par exemple,</a:t>
            </a:r>
            <a:endParaRPr sz="1100">
              <a:latin typeface="Roboto"/>
              <a:ea typeface="Roboto"/>
              <a:cs typeface="Roboto"/>
              <a:sym typeface="Roboto"/>
            </a:endParaRPr>
          </a:p>
          <a:p>
            <a:pPr indent="0" lvl="0" marL="0" rtl="0" algn="l">
              <a:lnSpc>
                <a:spcPct val="100000"/>
              </a:lnSpc>
              <a:spcBef>
                <a:spcPts val="400"/>
              </a:spcBef>
              <a:spcAft>
                <a:spcPts val="0"/>
              </a:spcAft>
              <a:buClr>
                <a:schemeClr val="dk1"/>
              </a:buClr>
              <a:buSzPts val="1100"/>
              <a:buFont typeface="Arial"/>
              <a:buNone/>
            </a:pPr>
            <a:r>
              <a:rPr lang="en-US" sz="1100">
                <a:latin typeface="Roboto"/>
                <a:ea typeface="Roboto"/>
                <a:cs typeface="Roboto"/>
                <a:sym typeface="Roboto"/>
              </a:rPr>
              <a:t>(i) réduire les écarts entre les genres en matière de capital humain, par exemple par des interventions en matière d'éducation ou de santé ;</a:t>
            </a:r>
            <a:endParaRPr sz="1100">
              <a:latin typeface="Roboto"/>
              <a:ea typeface="Roboto"/>
              <a:cs typeface="Roboto"/>
              <a:sym typeface="Roboto"/>
            </a:endParaRPr>
          </a:p>
          <a:p>
            <a:pPr indent="0" lvl="0" marL="0" rtl="0" algn="l">
              <a:lnSpc>
                <a:spcPct val="100000"/>
              </a:lnSpc>
              <a:spcBef>
                <a:spcPts val="400"/>
              </a:spcBef>
              <a:spcAft>
                <a:spcPts val="0"/>
              </a:spcAft>
              <a:buClr>
                <a:schemeClr val="dk1"/>
              </a:buClr>
              <a:buSzPts val="1100"/>
              <a:buFont typeface="Arial"/>
              <a:buNone/>
            </a:pPr>
            <a:r>
              <a:rPr lang="en-US" sz="1100">
                <a:latin typeface="Roboto"/>
                <a:ea typeface="Roboto"/>
                <a:cs typeface="Roboto"/>
                <a:sym typeface="Roboto"/>
              </a:rPr>
              <a:t>(ii) garantir l'égalité d'accès aux ressources, aux opportunités et aux services ;</a:t>
            </a:r>
            <a:endParaRPr sz="1100">
              <a:latin typeface="Roboto"/>
              <a:ea typeface="Roboto"/>
              <a:cs typeface="Roboto"/>
              <a:sym typeface="Roboto"/>
            </a:endParaRPr>
          </a:p>
          <a:p>
            <a:pPr indent="0" lvl="0" marL="0" rtl="0" algn="l">
              <a:lnSpc>
                <a:spcPct val="100000"/>
              </a:lnSpc>
              <a:spcBef>
                <a:spcPts val="400"/>
              </a:spcBef>
              <a:spcAft>
                <a:spcPts val="0"/>
              </a:spcAft>
              <a:buClr>
                <a:schemeClr val="dk1"/>
              </a:buClr>
              <a:buSzPts val="1100"/>
              <a:buFont typeface="Arial"/>
              <a:buNone/>
            </a:pPr>
            <a:r>
              <a:rPr lang="en-US" sz="1100">
                <a:latin typeface="Roboto"/>
                <a:ea typeface="Roboto"/>
                <a:cs typeface="Roboto"/>
                <a:sym typeface="Roboto"/>
              </a:rPr>
              <a:t>(iii) inclure des activités qui augmentent les possibilités pour les femmes de participer à la prise de décision et au leadership ;</a:t>
            </a:r>
            <a:endParaRPr sz="1100">
              <a:latin typeface="Roboto"/>
              <a:ea typeface="Roboto"/>
              <a:cs typeface="Roboto"/>
              <a:sym typeface="Roboto"/>
            </a:endParaRPr>
          </a:p>
          <a:p>
            <a:pPr indent="0" lvl="0" marL="0" rtl="0" algn="l">
              <a:lnSpc>
                <a:spcPct val="100000"/>
              </a:lnSpc>
              <a:spcBef>
                <a:spcPts val="400"/>
              </a:spcBef>
              <a:spcAft>
                <a:spcPts val="0"/>
              </a:spcAft>
              <a:buClr>
                <a:schemeClr val="dk1"/>
              </a:buClr>
              <a:buSzPts val="1100"/>
              <a:buFont typeface="Arial"/>
              <a:buNone/>
            </a:pPr>
            <a:r>
              <a:rPr lang="en-US" sz="1100">
                <a:latin typeface="Roboto"/>
                <a:ea typeface="Roboto"/>
                <a:cs typeface="Roboto"/>
                <a:sym typeface="Roboto"/>
              </a:rPr>
              <a:t>(iv) en mettant l'accent sur la promotion des droits des femmes et des filles, et des autres minorités de genre ;</a:t>
            </a:r>
            <a:endParaRPr sz="1100">
              <a:latin typeface="Roboto"/>
              <a:ea typeface="Roboto"/>
              <a:cs typeface="Roboto"/>
              <a:sym typeface="Roboto"/>
            </a:endParaRPr>
          </a:p>
          <a:p>
            <a:pPr indent="0" lvl="0" marL="0" rtl="0" algn="l">
              <a:lnSpc>
                <a:spcPct val="100000"/>
              </a:lnSpc>
              <a:spcBef>
                <a:spcPts val="400"/>
              </a:spcBef>
              <a:spcAft>
                <a:spcPts val="0"/>
              </a:spcAft>
              <a:buClr>
                <a:schemeClr val="dk1"/>
              </a:buClr>
              <a:buSzPts val="1100"/>
              <a:buFont typeface="Arial"/>
              <a:buNone/>
            </a:pPr>
            <a:r>
              <a:rPr lang="en-US" sz="1100">
                <a:latin typeface="Roboto"/>
                <a:ea typeface="Roboto"/>
                <a:cs typeface="Roboto"/>
                <a:sym typeface="Roboto"/>
              </a:rPr>
              <a:t>(v) en se concentrant sur l'évolution des normes de genre néfastes ou en promouvant de nouvelles normes positives.</a:t>
            </a:r>
            <a:endParaRPr sz="1100">
              <a:latin typeface="Roboto"/>
              <a:ea typeface="Roboto"/>
              <a:cs typeface="Roboto"/>
              <a:sym typeface="Roboto"/>
            </a:endParaRPr>
          </a:p>
          <a:p>
            <a:pPr indent="0" lvl="0" marL="0" rtl="0" algn="l">
              <a:lnSpc>
                <a:spcPct val="100000"/>
              </a:lnSpc>
              <a:spcBef>
                <a:spcPts val="400"/>
              </a:spcBef>
              <a:spcAft>
                <a:spcPts val="0"/>
              </a:spcAft>
              <a:buClr>
                <a:schemeClr val="dk1"/>
              </a:buClr>
              <a:buSzPts val="1100"/>
              <a:buFont typeface="Arial"/>
              <a:buNone/>
            </a:pPr>
            <a:r>
              <a:t/>
            </a:r>
            <a:endParaRPr sz="1100">
              <a:latin typeface="Roboto"/>
              <a:ea typeface="Roboto"/>
              <a:cs typeface="Roboto"/>
              <a:sym typeface="Roboto"/>
            </a:endParaRPr>
          </a:p>
          <a:p>
            <a:pPr indent="0" lvl="0" marL="0" rtl="0" algn="l">
              <a:lnSpc>
                <a:spcPct val="100000"/>
              </a:lnSpc>
              <a:spcBef>
                <a:spcPts val="400"/>
              </a:spcBef>
              <a:spcAft>
                <a:spcPts val="0"/>
              </a:spcAft>
              <a:buClr>
                <a:schemeClr val="dk1"/>
              </a:buClr>
              <a:buSzPts val="1100"/>
              <a:buFont typeface="Arial"/>
              <a:buNone/>
            </a:pPr>
            <a:r>
              <a:rPr lang="en-US" sz="1100">
                <a:latin typeface="Roboto"/>
                <a:ea typeface="Roboto"/>
                <a:cs typeface="Roboto"/>
                <a:sym typeface="Roboto"/>
              </a:rPr>
              <a:t>J'aimerais maintenant marquer une brève pause et voir si certains de ces axes correspondent aux activités de votre organisation. N'hésitez pas à partager la lettre ou les lettres dans le chat. Si vous ne voyez pas l'orientation de votre intervention vers le genre représentée ici, n'hésitez pas à décrire vos activités dans le chat.</a:t>
            </a:r>
            <a:endParaRPr sz="1100">
              <a:latin typeface="Roboto"/>
              <a:ea typeface="Roboto"/>
              <a:cs typeface="Roboto"/>
              <a:sym typeface="Roboto"/>
            </a:endParaRPr>
          </a:p>
          <a:p>
            <a:pPr indent="0" lvl="0" marL="0" rtl="0" algn="l">
              <a:lnSpc>
                <a:spcPct val="100000"/>
              </a:lnSpc>
              <a:spcBef>
                <a:spcPts val="400"/>
              </a:spcBef>
              <a:spcAft>
                <a:spcPts val="400"/>
              </a:spcAft>
              <a:buClr>
                <a:schemeClr val="dk1"/>
              </a:buClr>
              <a:buSzPts val="1100"/>
              <a:buFont typeface="Arial"/>
              <a:buNone/>
            </a:pPr>
            <a:r>
              <a:t/>
            </a:r>
            <a:endParaRPr sz="1100">
              <a:latin typeface="Roboto"/>
              <a:ea typeface="Roboto"/>
              <a:cs typeface="Roboto"/>
              <a:sym typeface="Roboto"/>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pn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png"/></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png"/></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5.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slide">
  <p:cSld name="Text slide">
    <p:spTree>
      <p:nvGrpSpPr>
        <p:cNvPr id="15" name="Shape 15"/>
        <p:cNvGrpSpPr/>
        <p:nvPr/>
      </p:nvGrpSpPr>
      <p:grpSpPr>
        <a:xfrm>
          <a:off x="0" y="0"/>
          <a:ext cx="0" cy="0"/>
          <a:chOff x="0" y="0"/>
          <a:chExt cx="0" cy="0"/>
        </a:xfrm>
      </p:grpSpPr>
      <p:sp>
        <p:nvSpPr>
          <p:cNvPr id="16" name="Google Shape;16;p39"/>
          <p:cNvSpPr txBox="1"/>
          <p:nvPr>
            <p:ph type="title"/>
          </p:nvPr>
        </p:nvSpPr>
        <p:spPr>
          <a:xfrm>
            <a:off x="381000" y="174709"/>
            <a:ext cx="8534400" cy="816000"/>
          </a:xfrm>
          <a:prstGeom prst="rect">
            <a:avLst/>
          </a:prstGeom>
          <a:noFill/>
          <a:ln>
            <a:noFill/>
          </a:ln>
        </p:spPr>
        <p:txBody>
          <a:bodyPr anchorCtr="0" anchor="b" bIns="0" lIns="0" spcFirstLastPara="1" rIns="0" wrap="square" tIns="0">
            <a:normAutofit/>
          </a:bodyPr>
          <a:lstStyle>
            <a:lvl1pPr lvl="0" algn="l">
              <a:lnSpc>
                <a:spcPct val="90000"/>
              </a:lnSpc>
              <a:spcBef>
                <a:spcPts val="0"/>
              </a:spcBef>
              <a:spcAft>
                <a:spcPts val="0"/>
              </a:spcAft>
              <a:buSzPts val="4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7" name="Google Shape;17;p39"/>
          <p:cNvSpPr txBox="1"/>
          <p:nvPr>
            <p:ph idx="1" type="body"/>
          </p:nvPr>
        </p:nvSpPr>
        <p:spPr>
          <a:xfrm>
            <a:off x="381000" y="1371600"/>
            <a:ext cx="11404500" cy="4357500"/>
          </a:xfrm>
          <a:prstGeom prst="rect">
            <a:avLst/>
          </a:prstGeom>
          <a:noFill/>
          <a:ln>
            <a:noFill/>
          </a:ln>
        </p:spPr>
        <p:txBody>
          <a:bodyPr anchorCtr="0" anchor="t" bIns="0" lIns="0" spcFirstLastPara="1" rIns="0" wrap="square" tIns="0">
            <a:normAutofit/>
          </a:bodyPr>
          <a:lstStyle>
            <a:lvl1pPr indent="-228600" lvl="0" marL="457200" marR="0" algn="l">
              <a:lnSpc>
                <a:spcPct val="100000"/>
              </a:lnSpc>
              <a:spcBef>
                <a:spcPts val="0"/>
              </a:spcBef>
              <a:spcAft>
                <a:spcPts val="0"/>
              </a:spcAft>
              <a:buClr>
                <a:srgbClr val="000000"/>
              </a:buClr>
              <a:buSzPts val="1700"/>
              <a:buFont typeface="Arial"/>
              <a:buNone/>
              <a:defRPr/>
            </a:lvl1pPr>
            <a:lvl2pPr indent="-336550" lvl="1" marL="914400" marR="0" algn="l">
              <a:lnSpc>
                <a:spcPct val="100000"/>
              </a:lnSpc>
              <a:spcBef>
                <a:spcPts val="0"/>
              </a:spcBef>
              <a:spcAft>
                <a:spcPts val="0"/>
              </a:spcAft>
              <a:buClr>
                <a:srgbClr val="000000"/>
              </a:buClr>
              <a:buSzPts val="1700"/>
              <a:buFont typeface="Arial"/>
              <a:buAutoNum type="arabicPeriod"/>
              <a:defRPr/>
            </a:lvl2pPr>
            <a:lvl3pPr indent="-336550" lvl="2" marL="1371600" marR="0" algn="l">
              <a:lnSpc>
                <a:spcPct val="100000"/>
              </a:lnSpc>
              <a:spcBef>
                <a:spcPts val="0"/>
              </a:spcBef>
              <a:spcAft>
                <a:spcPts val="0"/>
              </a:spcAft>
              <a:buClr>
                <a:srgbClr val="000000"/>
              </a:buClr>
              <a:buSzPts val="1700"/>
              <a:buFont typeface="Arial"/>
              <a:buAutoNum type="alphaLcPeriod"/>
              <a:defRPr/>
            </a:lvl3pPr>
            <a:lvl4pPr indent="-336550" lvl="3" marL="1828800" marR="0" algn="l">
              <a:lnSpc>
                <a:spcPct val="100000"/>
              </a:lnSpc>
              <a:spcBef>
                <a:spcPts val="0"/>
              </a:spcBef>
              <a:spcAft>
                <a:spcPts val="0"/>
              </a:spcAft>
              <a:buClr>
                <a:srgbClr val="000000"/>
              </a:buClr>
              <a:buSzPts val="1700"/>
              <a:buFont typeface="Arial"/>
              <a:buAutoNum type="romanLcPeriod"/>
              <a:defRPr/>
            </a:lvl4pPr>
            <a:lvl5pPr indent="-336550" lvl="4" marL="2286000" marR="0" algn="l">
              <a:lnSpc>
                <a:spcPct val="100000"/>
              </a:lnSpc>
              <a:spcBef>
                <a:spcPts val="0"/>
              </a:spcBef>
              <a:spcAft>
                <a:spcPts val="0"/>
              </a:spcAft>
              <a:buClr>
                <a:srgbClr val="000000"/>
              </a:buClr>
              <a:buSzPts val="1700"/>
              <a:buFont typeface="Arial"/>
              <a:buChar char="•"/>
              <a:defRPr/>
            </a:lvl5pPr>
            <a:lvl6pPr indent="-349250" lvl="5" marL="2743200" algn="l">
              <a:lnSpc>
                <a:spcPct val="90000"/>
              </a:lnSpc>
              <a:spcBef>
                <a:spcPts val="0"/>
              </a:spcBef>
              <a:spcAft>
                <a:spcPts val="0"/>
              </a:spcAft>
              <a:buSzPts val="1900"/>
              <a:buChar char="•"/>
              <a:defRPr/>
            </a:lvl6pPr>
            <a:lvl7pPr indent="-349250" lvl="6" marL="3200400" algn="l">
              <a:lnSpc>
                <a:spcPct val="90000"/>
              </a:lnSpc>
              <a:spcBef>
                <a:spcPts val="0"/>
              </a:spcBef>
              <a:spcAft>
                <a:spcPts val="0"/>
              </a:spcAft>
              <a:buSzPts val="1900"/>
              <a:buChar char="•"/>
              <a:defRPr/>
            </a:lvl7pPr>
            <a:lvl8pPr indent="-349250" lvl="7" marL="3657600" algn="l">
              <a:lnSpc>
                <a:spcPct val="90000"/>
              </a:lnSpc>
              <a:spcBef>
                <a:spcPts val="0"/>
              </a:spcBef>
              <a:spcAft>
                <a:spcPts val="0"/>
              </a:spcAft>
              <a:buSzPts val="1900"/>
              <a:buChar char="•"/>
              <a:defRPr/>
            </a:lvl8pPr>
            <a:lvl9pPr indent="-349250" lvl="8" marL="4114800" algn="l">
              <a:lnSpc>
                <a:spcPct val="90000"/>
              </a:lnSpc>
              <a:spcBef>
                <a:spcPts val="0"/>
              </a:spcBef>
              <a:spcAft>
                <a:spcPts val="0"/>
              </a:spcAft>
              <a:buSzPts val="1900"/>
              <a:buChar char="•"/>
              <a:defRPr/>
            </a:lvl9pPr>
          </a:lstStyle>
          <a:p/>
        </p:txBody>
      </p:sp>
      <p:sp>
        <p:nvSpPr>
          <p:cNvPr id="18" name="Google Shape;18;p39"/>
          <p:cNvSpPr txBox="1"/>
          <p:nvPr>
            <p:ph idx="12" type="sldNum"/>
          </p:nvPr>
        </p:nvSpPr>
        <p:spPr>
          <a:xfrm>
            <a:off x="9067800" y="6019800"/>
            <a:ext cx="2717700" cy="3048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1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200"/>
              <a:buFont typeface="Arial"/>
              <a:buNone/>
              <a:defRPr b="0" i="0" sz="11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200"/>
              <a:buFont typeface="Arial"/>
              <a:buNone/>
              <a:defRPr b="0" i="0" sz="11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200"/>
              <a:buFont typeface="Arial"/>
              <a:buNone/>
              <a:defRPr b="0" i="0" sz="11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200"/>
              <a:buFont typeface="Arial"/>
              <a:buNone/>
              <a:defRPr b="0" i="0" sz="11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200"/>
              <a:buFont typeface="Arial"/>
              <a:buNone/>
              <a:defRPr b="0" i="0" sz="11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200"/>
              <a:buFont typeface="Arial"/>
              <a:buNone/>
              <a:defRPr b="0" i="0" sz="11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200"/>
              <a:buFont typeface="Arial"/>
              <a:buNone/>
              <a:defRPr b="0" i="0" sz="11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200"/>
              <a:buFont typeface="Arial"/>
              <a:buNone/>
              <a:defRPr b="0" i="0" sz="11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66" name="Shape 66"/>
        <p:cNvGrpSpPr/>
        <p:nvPr/>
      </p:nvGrpSpPr>
      <p:grpSpPr>
        <a:xfrm>
          <a:off x="0" y="0"/>
          <a:ext cx="0" cy="0"/>
          <a:chOff x="0" y="0"/>
          <a:chExt cx="0" cy="0"/>
        </a:xfrm>
      </p:grpSpPr>
      <p:sp>
        <p:nvSpPr>
          <p:cNvPr id="67" name="Google Shape;67;p53"/>
          <p:cNvSpPr txBox="1"/>
          <p:nvPr>
            <p:ph type="title"/>
          </p:nvPr>
        </p:nvSpPr>
        <p:spPr>
          <a:xfrm>
            <a:off x="838200" y="365125"/>
            <a:ext cx="10515600" cy="1325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8" name="Google Shape;68;p53"/>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9" name="Google Shape;69;p53"/>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0" name="Google Shape;70;p53"/>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71" name="Shape 71"/>
        <p:cNvGrpSpPr/>
        <p:nvPr/>
      </p:nvGrpSpPr>
      <p:grpSpPr>
        <a:xfrm>
          <a:off x="0" y="0"/>
          <a:ext cx="0" cy="0"/>
          <a:chOff x="0" y="0"/>
          <a:chExt cx="0" cy="0"/>
        </a:xfrm>
      </p:grpSpPr>
      <p:sp>
        <p:nvSpPr>
          <p:cNvPr id="72" name="Google Shape;72;p54"/>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3" name="Google Shape;73;p54"/>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4" name="Google Shape;74;p54"/>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75" name="Shape 75"/>
        <p:cNvGrpSpPr/>
        <p:nvPr/>
      </p:nvGrpSpPr>
      <p:grpSpPr>
        <a:xfrm>
          <a:off x="0" y="0"/>
          <a:ext cx="0" cy="0"/>
          <a:chOff x="0" y="0"/>
          <a:chExt cx="0" cy="0"/>
        </a:xfrm>
      </p:grpSpPr>
      <p:sp>
        <p:nvSpPr>
          <p:cNvPr id="76" name="Google Shape;76;p55"/>
          <p:cNvSpPr txBox="1"/>
          <p:nvPr>
            <p:ph type="title"/>
          </p:nvPr>
        </p:nvSpPr>
        <p:spPr>
          <a:xfrm>
            <a:off x="839788" y="457200"/>
            <a:ext cx="3932100"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7" name="Google Shape;77;p55"/>
          <p:cNvSpPr txBox="1"/>
          <p:nvPr>
            <p:ph idx="1" type="body"/>
          </p:nvPr>
        </p:nvSpPr>
        <p:spPr>
          <a:xfrm>
            <a:off x="5183188" y="987425"/>
            <a:ext cx="6172200" cy="4873500"/>
          </a:xfrm>
          <a:prstGeom prst="rect">
            <a:avLst/>
          </a:prstGeom>
          <a:noFill/>
          <a:ln>
            <a:noFill/>
          </a:ln>
        </p:spPr>
        <p:txBody>
          <a:bodyPr anchorCtr="0" anchor="t" bIns="45700" lIns="91425" spcFirstLastPara="1" rIns="91425" wrap="square" tIns="45700">
            <a:normAutofit/>
          </a:bodyPr>
          <a:lstStyle>
            <a:lvl1pPr indent="-431800" lvl="0" marL="457200" algn="l">
              <a:lnSpc>
                <a:spcPct val="90000"/>
              </a:lnSpc>
              <a:spcBef>
                <a:spcPts val="1000"/>
              </a:spcBef>
              <a:spcAft>
                <a:spcPts val="0"/>
              </a:spcAft>
              <a:buClr>
                <a:schemeClr val="dk1"/>
              </a:buClr>
              <a:buSzPts val="3200"/>
              <a:buChar char="•"/>
              <a:defRPr sz="3200"/>
            </a:lvl1pPr>
            <a:lvl2pPr indent="-406400" lvl="1" marL="914400" algn="l">
              <a:lnSpc>
                <a:spcPct val="90000"/>
              </a:lnSpc>
              <a:spcBef>
                <a:spcPts val="500"/>
              </a:spcBef>
              <a:spcAft>
                <a:spcPts val="0"/>
              </a:spcAft>
              <a:buClr>
                <a:schemeClr val="dk1"/>
              </a:buClr>
              <a:buSzPts val="2800"/>
              <a:buChar char="•"/>
              <a:defRPr sz="2800"/>
            </a:lvl2pPr>
            <a:lvl3pPr indent="-381000" lvl="2" marL="1371600" algn="l">
              <a:lnSpc>
                <a:spcPct val="90000"/>
              </a:lnSpc>
              <a:spcBef>
                <a:spcPts val="500"/>
              </a:spcBef>
              <a:spcAft>
                <a:spcPts val="0"/>
              </a:spcAft>
              <a:buClr>
                <a:schemeClr val="dk1"/>
              </a:buClr>
              <a:buSzPts val="2400"/>
              <a:buChar char="•"/>
              <a:defRPr sz="2400"/>
            </a:lvl3pPr>
            <a:lvl4pPr indent="-355600" lvl="3" marL="1828800" algn="l">
              <a:lnSpc>
                <a:spcPct val="90000"/>
              </a:lnSpc>
              <a:spcBef>
                <a:spcPts val="500"/>
              </a:spcBef>
              <a:spcAft>
                <a:spcPts val="0"/>
              </a:spcAft>
              <a:buClr>
                <a:schemeClr val="dk1"/>
              </a:buClr>
              <a:buSzPts val="2000"/>
              <a:buChar char="•"/>
              <a:defRPr sz="2000"/>
            </a:lvl4pPr>
            <a:lvl5pPr indent="-355600" lvl="4" marL="2286000" algn="l">
              <a:lnSpc>
                <a:spcPct val="90000"/>
              </a:lnSpc>
              <a:spcBef>
                <a:spcPts val="500"/>
              </a:spcBef>
              <a:spcAft>
                <a:spcPts val="0"/>
              </a:spcAft>
              <a:buClr>
                <a:schemeClr val="dk1"/>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78" name="Google Shape;78;p55"/>
          <p:cNvSpPr txBox="1"/>
          <p:nvPr>
            <p:ph idx="2" type="body"/>
          </p:nvPr>
        </p:nvSpPr>
        <p:spPr>
          <a:xfrm>
            <a:off x="839788" y="2057400"/>
            <a:ext cx="3932100" cy="381150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79" name="Google Shape;79;p55"/>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0" name="Google Shape;80;p55"/>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1" name="Google Shape;81;p55"/>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82" name="Shape 82"/>
        <p:cNvGrpSpPr/>
        <p:nvPr/>
      </p:nvGrpSpPr>
      <p:grpSpPr>
        <a:xfrm>
          <a:off x="0" y="0"/>
          <a:ext cx="0" cy="0"/>
          <a:chOff x="0" y="0"/>
          <a:chExt cx="0" cy="0"/>
        </a:xfrm>
      </p:grpSpPr>
      <p:sp>
        <p:nvSpPr>
          <p:cNvPr id="83" name="Google Shape;83;p56"/>
          <p:cNvSpPr txBox="1"/>
          <p:nvPr>
            <p:ph type="title"/>
          </p:nvPr>
        </p:nvSpPr>
        <p:spPr>
          <a:xfrm>
            <a:off x="839788" y="457200"/>
            <a:ext cx="3932100"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4" name="Google Shape;84;p56"/>
          <p:cNvSpPr/>
          <p:nvPr>
            <p:ph idx="2" type="pic"/>
          </p:nvPr>
        </p:nvSpPr>
        <p:spPr>
          <a:xfrm>
            <a:off x="5183188" y="987425"/>
            <a:ext cx="6172200" cy="4873500"/>
          </a:xfrm>
          <a:prstGeom prst="rect">
            <a:avLst/>
          </a:prstGeom>
          <a:noFill/>
          <a:ln>
            <a:noFill/>
          </a:ln>
        </p:spPr>
      </p:sp>
      <p:sp>
        <p:nvSpPr>
          <p:cNvPr id="85" name="Google Shape;85;p56"/>
          <p:cNvSpPr txBox="1"/>
          <p:nvPr>
            <p:ph idx="1" type="body"/>
          </p:nvPr>
        </p:nvSpPr>
        <p:spPr>
          <a:xfrm>
            <a:off x="839788" y="2057400"/>
            <a:ext cx="3932100" cy="381150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86" name="Google Shape;86;p56"/>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7" name="Google Shape;87;p56"/>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8" name="Google Shape;88;p56"/>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89" name="Shape 89"/>
        <p:cNvGrpSpPr/>
        <p:nvPr/>
      </p:nvGrpSpPr>
      <p:grpSpPr>
        <a:xfrm>
          <a:off x="0" y="0"/>
          <a:ext cx="0" cy="0"/>
          <a:chOff x="0" y="0"/>
          <a:chExt cx="0" cy="0"/>
        </a:xfrm>
      </p:grpSpPr>
      <p:sp>
        <p:nvSpPr>
          <p:cNvPr id="90" name="Google Shape;90;p57"/>
          <p:cNvSpPr txBox="1"/>
          <p:nvPr>
            <p:ph type="title"/>
          </p:nvPr>
        </p:nvSpPr>
        <p:spPr>
          <a:xfrm>
            <a:off x="838200" y="365125"/>
            <a:ext cx="10515600" cy="1325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1" name="Google Shape;91;p57"/>
          <p:cNvSpPr txBox="1"/>
          <p:nvPr>
            <p:ph idx="1" type="body"/>
          </p:nvPr>
        </p:nvSpPr>
        <p:spPr>
          <a:xfrm rot="5400000">
            <a:off x="3920400" y="-1256575"/>
            <a:ext cx="4351200" cy="105156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92" name="Google Shape;92;p57"/>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3" name="Google Shape;93;p57"/>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4" name="Google Shape;94;p57"/>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95" name="Shape 95"/>
        <p:cNvGrpSpPr/>
        <p:nvPr/>
      </p:nvGrpSpPr>
      <p:grpSpPr>
        <a:xfrm>
          <a:off x="0" y="0"/>
          <a:ext cx="0" cy="0"/>
          <a:chOff x="0" y="0"/>
          <a:chExt cx="0" cy="0"/>
        </a:xfrm>
      </p:grpSpPr>
      <p:sp>
        <p:nvSpPr>
          <p:cNvPr id="96" name="Google Shape;96;p58"/>
          <p:cNvSpPr txBox="1"/>
          <p:nvPr>
            <p:ph type="title"/>
          </p:nvPr>
        </p:nvSpPr>
        <p:spPr>
          <a:xfrm rot="5400000">
            <a:off x="7133400" y="1956625"/>
            <a:ext cx="5811900" cy="26289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7" name="Google Shape;97;p58"/>
          <p:cNvSpPr txBox="1"/>
          <p:nvPr>
            <p:ph idx="1" type="body"/>
          </p:nvPr>
        </p:nvSpPr>
        <p:spPr>
          <a:xfrm rot="5400000">
            <a:off x="1799400" y="-596075"/>
            <a:ext cx="5811900" cy="77343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98" name="Google Shape;98;p58"/>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9" name="Google Shape;99;p58"/>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0" name="Google Shape;100;p58"/>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1">
  <p:cSld name="CUSTOM">
    <p:spTree>
      <p:nvGrpSpPr>
        <p:cNvPr id="101" name="Shape 101"/>
        <p:cNvGrpSpPr/>
        <p:nvPr/>
      </p:nvGrpSpPr>
      <p:grpSpPr>
        <a:xfrm>
          <a:off x="0" y="0"/>
          <a:ext cx="0" cy="0"/>
          <a:chOff x="0" y="0"/>
          <a:chExt cx="0" cy="0"/>
        </a:xfrm>
      </p:grpSpPr>
      <p:sp>
        <p:nvSpPr>
          <p:cNvPr id="102" name="Google Shape;102;p59"/>
          <p:cNvSpPr txBox="1"/>
          <p:nvPr/>
        </p:nvSpPr>
        <p:spPr>
          <a:xfrm>
            <a:off x="0" y="0"/>
            <a:ext cx="12192000" cy="963300"/>
          </a:xfrm>
          <a:prstGeom prst="rect">
            <a:avLst/>
          </a:prstGeom>
          <a:solidFill>
            <a:srgbClr val="286477"/>
          </a:solidFill>
          <a:ln>
            <a:noFill/>
          </a:ln>
        </p:spPr>
        <p:txBody>
          <a:bodyPr anchorCtr="0" anchor="t" bIns="121900" lIns="121900" spcFirstLastPara="1" rIns="121900" wrap="square" tIns="121900">
            <a:noAutofit/>
          </a:bodyPr>
          <a:lstStyle/>
          <a:p>
            <a:pPr indent="0" lvl="0" marL="0" marR="0" rtl="0" algn="ctr">
              <a:lnSpc>
                <a:spcPct val="100000"/>
              </a:lnSpc>
              <a:spcBef>
                <a:spcPts val="0"/>
              </a:spcBef>
              <a:spcAft>
                <a:spcPts val="0"/>
              </a:spcAft>
              <a:buClr>
                <a:srgbClr val="000000"/>
              </a:buClr>
              <a:buSzPts val="3700"/>
              <a:buFont typeface="Arial"/>
              <a:buNone/>
            </a:pPr>
            <a:r>
              <a:t/>
            </a:r>
            <a:endParaRPr b="0" i="0" sz="3700" u="none" cap="none" strike="noStrike">
              <a:solidFill>
                <a:srgbClr val="FFFFFF"/>
              </a:solidFill>
              <a:latin typeface="Poppins"/>
              <a:ea typeface="Poppins"/>
              <a:cs typeface="Poppins"/>
              <a:sym typeface="Poppins"/>
            </a:endParaRPr>
          </a:p>
        </p:txBody>
      </p:sp>
      <p:sp>
        <p:nvSpPr>
          <p:cNvPr id="103" name="Google Shape;103;p59"/>
          <p:cNvSpPr txBox="1"/>
          <p:nvPr>
            <p:ph type="title"/>
          </p:nvPr>
        </p:nvSpPr>
        <p:spPr>
          <a:xfrm>
            <a:off x="2363800" y="39433"/>
            <a:ext cx="7464300" cy="584100"/>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0"/>
              </a:spcBef>
              <a:spcAft>
                <a:spcPts val="0"/>
              </a:spcAft>
              <a:buClr>
                <a:srgbClr val="FFFFFF"/>
              </a:buClr>
              <a:buSzPts val="4400"/>
              <a:buNone/>
              <a:defRPr b="0">
                <a:solidFill>
                  <a:srgbClr val="FFFFFF"/>
                </a:solidFill>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104" name="Google Shape;104;p59"/>
          <p:cNvSpPr txBox="1"/>
          <p:nvPr>
            <p:ph idx="1" type="subTitle"/>
          </p:nvPr>
        </p:nvSpPr>
        <p:spPr>
          <a:xfrm>
            <a:off x="192800" y="1017717"/>
            <a:ext cx="9743100" cy="466500"/>
          </a:xfrm>
          <a:prstGeom prst="rect">
            <a:avLst/>
          </a:prstGeom>
          <a:noFill/>
          <a:ln>
            <a:noFill/>
          </a:ln>
        </p:spPr>
        <p:txBody>
          <a:bodyPr anchorCtr="0" anchor="t" bIns="45700" lIns="91425" spcFirstLastPara="1" rIns="91425" wrap="square" tIns="45700">
            <a:normAutofit/>
          </a:bodyPr>
          <a:lstStyle>
            <a:lvl1pPr lvl="0" algn="l">
              <a:lnSpc>
                <a:spcPct val="90000"/>
              </a:lnSpc>
              <a:spcBef>
                <a:spcPts val="1000"/>
              </a:spcBef>
              <a:spcAft>
                <a:spcPts val="0"/>
              </a:spcAft>
              <a:buClr>
                <a:srgbClr val="E6524B"/>
              </a:buClr>
              <a:buSzPts val="2800"/>
              <a:buNone/>
              <a:defRPr>
                <a:solidFill>
                  <a:srgbClr val="E6524B"/>
                </a:solidFill>
              </a:defRPr>
            </a:lvl1pPr>
            <a:lvl2pPr lvl="1" algn="l">
              <a:lnSpc>
                <a:spcPct val="90000"/>
              </a:lnSpc>
              <a:spcBef>
                <a:spcPts val="500"/>
              </a:spcBef>
              <a:spcAft>
                <a:spcPts val="0"/>
              </a:spcAft>
              <a:buClr>
                <a:srgbClr val="E6524B"/>
              </a:buClr>
              <a:buSzPts val="2400"/>
              <a:buNone/>
              <a:defRPr>
                <a:solidFill>
                  <a:srgbClr val="E6524B"/>
                </a:solidFill>
              </a:defRPr>
            </a:lvl2pPr>
            <a:lvl3pPr lvl="2" algn="l">
              <a:lnSpc>
                <a:spcPct val="90000"/>
              </a:lnSpc>
              <a:spcBef>
                <a:spcPts val="500"/>
              </a:spcBef>
              <a:spcAft>
                <a:spcPts val="0"/>
              </a:spcAft>
              <a:buClr>
                <a:srgbClr val="E6524B"/>
              </a:buClr>
              <a:buSzPts val="2000"/>
              <a:buNone/>
              <a:defRPr>
                <a:solidFill>
                  <a:srgbClr val="E6524B"/>
                </a:solidFill>
              </a:defRPr>
            </a:lvl3pPr>
            <a:lvl4pPr lvl="3" algn="l">
              <a:lnSpc>
                <a:spcPct val="90000"/>
              </a:lnSpc>
              <a:spcBef>
                <a:spcPts val="500"/>
              </a:spcBef>
              <a:spcAft>
                <a:spcPts val="0"/>
              </a:spcAft>
              <a:buClr>
                <a:srgbClr val="E6524B"/>
              </a:buClr>
              <a:buSzPts val="1800"/>
              <a:buNone/>
              <a:defRPr>
                <a:solidFill>
                  <a:srgbClr val="E6524B"/>
                </a:solidFill>
              </a:defRPr>
            </a:lvl4pPr>
            <a:lvl5pPr lvl="4" algn="l">
              <a:lnSpc>
                <a:spcPct val="90000"/>
              </a:lnSpc>
              <a:spcBef>
                <a:spcPts val="500"/>
              </a:spcBef>
              <a:spcAft>
                <a:spcPts val="0"/>
              </a:spcAft>
              <a:buClr>
                <a:srgbClr val="E6524B"/>
              </a:buClr>
              <a:buSzPts val="1800"/>
              <a:buNone/>
              <a:defRPr>
                <a:solidFill>
                  <a:srgbClr val="E6524B"/>
                </a:solidFill>
              </a:defRPr>
            </a:lvl5pPr>
            <a:lvl6pPr lvl="5" algn="l">
              <a:lnSpc>
                <a:spcPct val="90000"/>
              </a:lnSpc>
              <a:spcBef>
                <a:spcPts val="500"/>
              </a:spcBef>
              <a:spcAft>
                <a:spcPts val="0"/>
              </a:spcAft>
              <a:buClr>
                <a:srgbClr val="E6524B"/>
              </a:buClr>
              <a:buSzPts val="1800"/>
              <a:buNone/>
              <a:defRPr>
                <a:solidFill>
                  <a:srgbClr val="E6524B"/>
                </a:solidFill>
              </a:defRPr>
            </a:lvl6pPr>
            <a:lvl7pPr lvl="6" algn="l">
              <a:lnSpc>
                <a:spcPct val="90000"/>
              </a:lnSpc>
              <a:spcBef>
                <a:spcPts val="500"/>
              </a:spcBef>
              <a:spcAft>
                <a:spcPts val="0"/>
              </a:spcAft>
              <a:buClr>
                <a:srgbClr val="E6524B"/>
              </a:buClr>
              <a:buSzPts val="1800"/>
              <a:buNone/>
              <a:defRPr>
                <a:solidFill>
                  <a:srgbClr val="E6524B"/>
                </a:solidFill>
              </a:defRPr>
            </a:lvl7pPr>
            <a:lvl8pPr lvl="7" algn="l">
              <a:lnSpc>
                <a:spcPct val="90000"/>
              </a:lnSpc>
              <a:spcBef>
                <a:spcPts val="500"/>
              </a:spcBef>
              <a:spcAft>
                <a:spcPts val="0"/>
              </a:spcAft>
              <a:buClr>
                <a:srgbClr val="E6524B"/>
              </a:buClr>
              <a:buSzPts val="1800"/>
              <a:buNone/>
              <a:defRPr>
                <a:solidFill>
                  <a:srgbClr val="E6524B"/>
                </a:solidFill>
              </a:defRPr>
            </a:lvl8pPr>
            <a:lvl9pPr lvl="8" algn="l">
              <a:lnSpc>
                <a:spcPct val="90000"/>
              </a:lnSpc>
              <a:spcBef>
                <a:spcPts val="500"/>
              </a:spcBef>
              <a:spcAft>
                <a:spcPts val="0"/>
              </a:spcAft>
              <a:buClr>
                <a:srgbClr val="E6524B"/>
              </a:buClr>
              <a:buSzPts val="1800"/>
              <a:buNone/>
              <a:defRPr>
                <a:solidFill>
                  <a:srgbClr val="E6524B"/>
                </a:solidFill>
              </a:defRPr>
            </a:lvl9pPr>
          </a:lstStyle>
          <a:p/>
        </p:txBody>
      </p:sp>
      <p:pic>
        <p:nvPicPr>
          <p:cNvPr id="105" name="Google Shape;105;p59"/>
          <p:cNvPicPr preferRelativeResize="0"/>
          <p:nvPr/>
        </p:nvPicPr>
        <p:blipFill rotWithShape="1">
          <a:blip r:embed="rId2">
            <a:alphaModFix/>
          </a:blip>
          <a:srcRect b="0" l="0" r="0" t="0"/>
          <a:stretch/>
        </p:blipFill>
        <p:spPr>
          <a:xfrm>
            <a:off x="10516500" y="6403733"/>
            <a:ext cx="1511699" cy="338700"/>
          </a:xfrm>
          <a:prstGeom prst="rect">
            <a:avLst/>
          </a:prstGeom>
          <a:noFill/>
          <a:ln>
            <a:noFill/>
          </a:ln>
        </p:spPr>
      </p:pic>
      <p:sp>
        <p:nvSpPr>
          <p:cNvPr id="106" name="Google Shape;106;p59"/>
          <p:cNvSpPr txBox="1"/>
          <p:nvPr>
            <p:ph idx="12" type="sldNum"/>
          </p:nvPr>
        </p:nvSpPr>
        <p:spPr>
          <a:xfrm>
            <a:off x="11409045" y="6333134"/>
            <a:ext cx="731700" cy="524700"/>
          </a:xfrm>
          <a:prstGeom prst="rect">
            <a:avLst/>
          </a:prstGeom>
          <a:noFill/>
          <a:ln>
            <a:noFill/>
          </a:ln>
        </p:spPr>
        <p:txBody>
          <a:bodyPr anchorCtr="0" anchor="t"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13" name="Shape 113"/>
        <p:cNvGrpSpPr/>
        <p:nvPr/>
      </p:nvGrpSpPr>
      <p:grpSpPr>
        <a:xfrm>
          <a:off x="0" y="0"/>
          <a:ext cx="0" cy="0"/>
          <a:chOff x="0" y="0"/>
          <a:chExt cx="0" cy="0"/>
        </a:xfrm>
      </p:grpSpPr>
      <p:sp>
        <p:nvSpPr>
          <p:cNvPr id="114" name="Google Shape;114;p41"/>
          <p:cNvSpPr txBox="1"/>
          <p:nvPr>
            <p:ph type="title"/>
          </p:nvPr>
        </p:nvSpPr>
        <p:spPr>
          <a:xfrm>
            <a:off x="415600" y="593367"/>
            <a:ext cx="11360700" cy="763500"/>
          </a:xfrm>
          <a:prstGeom prst="rect">
            <a:avLst/>
          </a:prstGeom>
          <a:noFill/>
          <a:ln>
            <a:noFill/>
          </a:ln>
        </p:spPr>
        <p:txBody>
          <a:bodyPr anchorCtr="0" anchor="t" bIns="0" lIns="0" spcFirstLastPara="1" rIns="0" wrap="square" tIns="0">
            <a:spAutoFit/>
          </a:bodyPr>
          <a:lstStyle>
            <a:lvl1pPr lvl="0" algn="l">
              <a:lnSpc>
                <a:spcPct val="100000"/>
              </a:lnSpc>
              <a:spcBef>
                <a:spcPts val="0"/>
              </a:spcBef>
              <a:spcAft>
                <a:spcPts val="0"/>
              </a:spcAft>
              <a:buSzPts val="800"/>
              <a:buNone/>
              <a:defRPr/>
            </a:lvl1pPr>
            <a:lvl2pPr lvl="1" algn="l">
              <a:lnSpc>
                <a:spcPct val="100000"/>
              </a:lnSpc>
              <a:spcBef>
                <a:spcPts val="0"/>
              </a:spcBef>
              <a:spcAft>
                <a:spcPts val="0"/>
              </a:spcAft>
              <a:buSzPts val="800"/>
              <a:buNone/>
              <a:defRPr/>
            </a:lvl2pPr>
            <a:lvl3pPr lvl="2" algn="l">
              <a:lnSpc>
                <a:spcPct val="100000"/>
              </a:lnSpc>
              <a:spcBef>
                <a:spcPts val="0"/>
              </a:spcBef>
              <a:spcAft>
                <a:spcPts val="0"/>
              </a:spcAft>
              <a:buSzPts val="800"/>
              <a:buNone/>
              <a:defRPr/>
            </a:lvl3pPr>
            <a:lvl4pPr lvl="3" algn="l">
              <a:lnSpc>
                <a:spcPct val="100000"/>
              </a:lnSpc>
              <a:spcBef>
                <a:spcPts val="0"/>
              </a:spcBef>
              <a:spcAft>
                <a:spcPts val="0"/>
              </a:spcAft>
              <a:buSzPts val="800"/>
              <a:buNone/>
              <a:defRPr/>
            </a:lvl4pPr>
            <a:lvl5pPr lvl="4" algn="l">
              <a:lnSpc>
                <a:spcPct val="100000"/>
              </a:lnSpc>
              <a:spcBef>
                <a:spcPts val="0"/>
              </a:spcBef>
              <a:spcAft>
                <a:spcPts val="0"/>
              </a:spcAft>
              <a:buSzPts val="800"/>
              <a:buNone/>
              <a:defRPr/>
            </a:lvl5pPr>
            <a:lvl6pPr lvl="5" algn="l">
              <a:lnSpc>
                <a:spcPct val="100000"/>
              </a:lnSpc>
              <a:spcBef>
                <a:spcPts val="0"/>
              </a:spcBef>
              <a:spcAft>
                <a:spcPts val="0"/>
              </a:spcAft>
              <a:buSzPts val="800"/>
              <a:buNone/>
              <a:defRPr/>
            </a:lvl6pPr>
            <a:lvl7pPr lvl="6" algn="l">
              <a:lnSpc>
                <a:spcPct val="100000"/>
              </a:lnSpc>
              <a:spcBef>
                <a:spcPts val="0"/>
              </a:spcBef>
              <a:spcAft>
                <a:spcPts val="0"/>
              </a:spcAft>
              <a:buSzPts val="800"/>
              <a:buNone/>
              <a:defRPr/>
            </a:lvl7pPr>
            <a:lvl8pPr lvl="7" algn="l">
              <a:lnSpc>
                <a:spcPct val="100000"/>
              </a:lnSpc>
              <a:spcBef>
                <a:spcPts val="0"/>
              </a:spcBef>
              <a:spcAft>
                <a:spcPts val="0"/>
              </a:spcAft>
              <a:buSzPts val="800"/>
              <a:buNone/>
              <a:defRPr/>
            </a:lvl8pPr>
            <a:lvl9pPr lvl="8" algn="l">
              <a:lnSpc>
                <a:spcPct val="100000"/>
              </a:lnSpc>
              <a:spcBef>
                <a:spcPts val="0"/>
              </a:spcBef>
              <a:spcAft>
                <a:spcPts val="0"/>
              </a:spcAft>
              <a:buSzPts val="800"/>
              <a:buNone/>
              <a:defRPr/>
            </a:lvl9pPr>
          </a:lstStyle>
          <a:p/>
        </p:txBody>
      </p:sp>
      <p:sp>
        <p:nvSpPr>
          <p:cNvPr id="115" name="Google Shape;115;p41"/>
          <p:cNvSpPr txBox="1"/>
          <p:nvPr>
            <p:ph idx="1" type="body"/>
          </p:nvPr>
        </p:nvSpPr>
        <p:spPr>
          <a:xfrm>
            <a:off x="415600" y="1536633"/>
            <a:ext cx="11360700" cy="4555200"/>
          </a:xfrm>
          <a:prstGeom prst="rect">
            <a:avLst/>
          </a:prstGeom>
          <a:noFill/>
          <a:ln>
            <a:noFill/>
          </a:ln>
        </p:spPr>
        <p:txBody>
          <a:bodyPr anchorCtr="0" anchor="t" bIns="0" lIns="0" spcFirstLastPara="1" rIns="0" wrap="square" tIns="0">
            <a:spAutoFit/>
          </a:bodyPr>
          <a:lstStyle>
            <a:lvl1pPr indent="-228600" lvl="0" marL="457200" algn="l">
              <a:lnSpc>
                <a:spcPct val="100000"/>
              </a:lnSpc>
              <a:spcBef>
                <a:spcPts val="0"/>
              </a:spcBef>
              <a:spcAft>
                <a:spcPts val="0"/>
              </a:spcAft>
              <a:buSzPts val="800"/>
              <a:buNone/>
              <a:defRPr/>
            </a:lvl1pPr>
            <a:lvl2pPr indent="-228600" lvl="1" marL="914400" algn="l">
              <a:lnSpc>
                <a:spcPct val="100000"/>
              </a:lnSpc>
              <a:spcBef>
                <a:spcPts val="0"/>
              </a:spcBef>
              <a:spcAft>
                <a:spcPts val="0"/>
              </a:spcAft>
              <a:buSzPts val="800"/>
              <a:buNone/>
              <a:defRPr/>
            </a:lvl2pPr>
            <a:lvl3pPr indent="-228600" lvl="2" marL="1371600" algn="l">
              <a:lnSpc>
                <a:spcPct val="100000"/>
              </a:lnSpc>
              <a:spcBef>
                <a:spcPts val="0"/>
              </a:spcBef>
              <a:spcAft>
                <a:spcPts val="0"/>
              </a:spcAft>
              <a:buSzPts val="800"/>
              <a:buNone/>
              <a:defRPr/>
            </a:lvl3pPr>
            <a:lvl4pPr indent="-228600" lvl="3" marL="1828800" algn="l">
              <a:lnSpc>
                <a:spcPct val="100000"/>
              </a:lnSpc>
              <a:spcBef>
                <a:spcPts val="0"/>
              </a:spcBef>
              <a:spcAft>
                <a:spcPts val="0"/>
              </a:spcAft>
              <a:buSzPts val="800"/>
              <a:buNone/>
              <a:defRPr/>
            </a:lvl4pPr>
            <a:lvl5pPr indent="-228600" lvl="4" marL="2286000" algn="l">
              <a:lnSpc>
                <a:spcPct val="100000"/>
              </a:lnSpc>
              <a:spcBef>
                <a:spcPts val="0"/>
              </a:spcBef>
              <a:spcAft>
                <a:spcPts val="0"/>
              </a:spcAft>
              <a:buSzPts val="800"/>
              <a:buNone/>
              <a:defRPr/>
            </a:lvl5pPr>
            <a:lvl6pPr indent="-228600" lvl="5" marL="2743200" algn="l">
              <a:lnSpc>
                <a:spcPct val="100000"/>
              </a:lnSpc>
              <a:spcBef>
                <a:spcPts val="0"/>
              </a:spcBef>
              <a:spcAft>
                <a:spcPts val="0"/>
              </a:spcAft>
              <a:buSzPts val="800"/>
              <a:buNone/>
              <a:defRPr/>
            </a:lvl6pPr>
            <a:lvl7pPr indent="-228600" lvl="6" marL="3200400" algn="l">
              <a:lnSpc>
                <a:spcPct val="100000"/>
              </a:lnSpc>
              <a:spcBef>
                <a:spcPts val="0"/>
              </a:spcBef>
              <a:spcAft>
                <a:spcPts val="0"/>
              </a:spcAft>
              <a:buSzPts val="800"/>
              <a:buNone/>
              <a:defRPr/>
            </a:lvl7pPr>
            <a:lvl8pPr indent="-228600" lvl="7" marL="3657600" algn="l">
              <a:lnSpc>
                <a:spcPct val="100000"/>
              </a:lnSpc>
              <a:spcBef>
                <a:spcPts val="0"/>
              </a:spcBef>
              <a:spcAft>
                <a:spcPts val="0"/>
              </a:spcAft>
              <a:buSzPts val="800"/>
              <a:buNone/>
              <a:defRPr/>
            </a:lvl8pPr>
            <a:lvl9pPr indent="-228600" lvl="8" marL="4114800" algn="l">
              <a:lnSpc>
                <a:spcPct val="100000"/>
              </a:lnSpc>
              <a:spcBef>
                <a:spcPts val="0"/>
              </a:spcBef>
              <a:spcAft>
                <a:spcPts val="0"/>
              </a:spcAft>
              <a:buSzPts val="800"/>
              <a:buNone/>
              <a:defRPr/>
            </a:lvl9pPr>
          </a:lstStyle>
          <a:p/>
        </p:txBody>
      </p:sp>
      <p:sp>
        <p:nvSpPr>
          <p:cNvPr id="116" name="Google Shape;116;p41"/>
          <p:cNvSpPr txBox="1"/>
          <p:nvPr>
            <p:ph idx="12" type="sldNum"/>
          </p:nvPr>
        </p:nvSpPr>
        <p:spPr>
          <a:xfrm>
            <a:off x="11296610" y="6217622"/>
            <a:ext cx="731700" cy="169200"/>
          </a:xfrm>
          <a:prstGeom prst="rect">
            <a:avLst/>
          </a:prstGeom>
          <a:noFill/>
          <a:ln>
            <a:noFill/>
          </a:ln>
        </p:spPr>
        <p:txBody>
          <a:bodyPr anchorCtr="0" anchor="t" bIns="0" lIns="0" spcFirstLastPara="1" rIns="0" wrap="square" tIns="0">
            <a:sp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17" name="Shape 117"/>
        <p:cNvGrpSpPr/>
        <p:nvPr/>
      </p:nvGrpSpPr>
      <p:grpSpPr>
        <a:xfrm>
          <a:off x="0" y="0"/>
          <a:ext cx="0" cy="0"/>
          <a:chOff x="0" y="0"/>
          <a:chExt cx="0" cy="0"/>
        </a:xfrm>
      </p:grpSpPr>
      <p:sp>
        <p:nvSpPr>
          <p:cNvPr id="118" name="Google Shape;118;p72"/>
          <p:cNvSpPr txBox="1"/>
          <p:nvPr>
            <p:ph type="title"/>
          </p:nvPr>
        </p:nvSpPr>
        <p:spPr>
          <a:xfrm>
            <a:off x="627298" y="484389"/>
            <a:ext cx="9425100" cy="701100"/>
          </a:xfrm>
          <a:prstGeom prst="rect">
            <a:avLst/>
          </a:prstGeom>
          <a:noFill/>
          <a:ln>
            <a:noFill/>
          </a:ln>
        </p:spPr>
        <p:txBody>
          <a:bodyPr anchorCtr="0" anchor="t" bIns="0" lIns="0" spcFirstLastPara="1" rIns="0" wrap="square" tIns="0">
            <a:spAutoFit/>
          </a:bodyPr>
          <a:lstStyle>
            <a:lvl1pPr lvl="0" algn="l">
              <a:lnSpc>
                <a:spcPct val="100000"/>
              </a:lnSpc>
              <a:spcBef>
                <a:spcPts val="0"/>
              </a:spcBef>
              <a:spcAft>
                <a:spcPts val="0"/>
              </a:spcAft>
              <a:buSzPts val="800"/>
              <a:buNone/>
              <a:defRPr b="1" i="0" sz="4500">
                <a:solidFill>
                  <a:srgbClr val="464646"/>
                </a:solidFill>
                <a:latin typeface="Bebas Neue"/>
                <a:ea typeface="Bebas Neue"/>
                <a:cs typeface="Bebas Neue"/>
                <a:sym typeface="Bebas Neue"/>
              </a:defRPr>
            </a:lvl1pPr>
            <a:lvl2pPr lvl="1" algn="l">
              <a:lnSpc>
                <a:spcPct val="100000"/>
              </a:lnSpc>
              <a:spcBef>
                <a:spcPts val="0"/>
              </a:spcBef>
              <a:spcAft>
                <a:spcPts val="0"/>
              </a:spcAft>
              <a:buSzPts val="800"/>
              <a:buNone/>
              <a:defRPr/>
            </a:lvl2pPr>
            <a:lvl3pPr lvl="2" algn="l">
              <a:lnSpc>
                <a:spcPct val="100000"/>
              </a:lnSpc>
              <a:spcBef>
                <a:spcPts val="0"/>
              </a:spcBef>
              <a:spcAft>
                <a:spcPts val="0"/>
              </a:spcAft>
              <a:buSzPts val="800"/>
              <a:buNone/>
              <a:defRPr/>
            </a:lvl3pPr>
            <a:lvl4pPr lvl="3" algn="l">
              <a:lnSpc>
                <a:spcPct val="100000"/>
              </a:lnSpc>
              <a:spcBef>
                <a:spcPts val="0"/>
              </a:spcBef>
              <a:spcAft>
                <a:spcPts val="0"/>
              </a:spcAft>
              <a:buSzPts val="800"/>
              <a:buNone/>
              <a:defRPr/>
            </a:lvl4pPr>
            <a:lvl5pPr lvl="4" algn="l">
              <a:lnSpc>
                <a:spcPct val="100000"/>
              </a:lnSpc>
              <a:spcBef>
                <a:spcPts val="0"/>
              </a:spcBef>
              <a:spcAft>
                <a:spcPts val="0"/>
              </a:spcAft>
              <a:buSzPts val="800"/>
              <a:buNone/>
              <a:defRPr/>
            </a:lvl5pPr>
            <a:lvl6pPr lvl="5" algn="l">
              <a:lnSpc>
                <a:spcPct val="100000"/>
              </a:lnSpc>
              <a:spcBef>
                <a:spcPts val="0"/>
              </a:spcBef>
              <a:spcAft>
                <a:spcPts val="0"/>
              </a:spcAft>
              <a:buSzPts val="800"/>
              <a:buNone/>
              <a:defRPr/>
            </a:lvl6pPr>
            <a:lvl7pPr lvl="6" algn="l">
              <a:lnSpc>
                <a:spcPct val="100000"/>
              </a:lnSpc>
              <a:spcBef>
                <a:spcPts val="0"/>
              </a:spcBef>
              <a:spcAft>
                <a:spcPts val="0"/>
              </a:spcAft>
              <a:buSzPts val="800"/>
              <a:buNone/>
              <a:defRPr/>
            </a:lvl7pPr>
            <a:lvl8pPr lvl="7" algn="l">
              <a:lnSpc>
                <a:spcPct val="100000"/>
              </a:lnSpc>
              <a:spcBef>
                <a:spcPts val="0"/>
              </a:spcBef>
              <a:spcAft>
                <a:spcPts val="0"/>
              </a:spcAft>
              <a:buSzPts val="800"/>
              <a:buNone/>
              <a:defRPr/>
            </a:lvl8pPr>
            <a:lvl9pPr lvl="8" algn="l">
              <a:lnSpc>
                <a:spcPct val="100000"/>
              </a:lnSpc>
              <a:spcBef>
                <a:spcPts val="0"/>
              </a:spcBef>
              <a:spcAft>
                <a:spcPts val="0"/>
              </a:spcAft>
              <a:buSzPts val="800"/>
              <a:buNone/>
              <a:defRPr/>
            </a:lvl9pPr>
          </a:lstStyle>
          <a:p/>
        </p:txBody>
      </p:sp>
      <p:sp>
        <p:nvSpPr>
          <p:cNvPr id="119" name="Google Shape;119;p72"/>
          <p:cNvSpPr txBox="1"/>
          <p:nvPr>
            <p:ph idx="1" type="body"/>
          </p:nvPr>
        </p:nvSpPr>
        <p:spPr>
          <a:xfrm>
            <a:off x="2887240" y="1511337"/>
            <a:ext cx="8287200" cy="228600"/>
          </a:xfrm>
          <a:prstGeom prst="rect">
            <a:avLst/>
          </a:prstGeom>
          <a:noFill/>
          <a:ln>
            <a:noFill/>
          </a:ln>
        </p:spPr>
        <p:txBody>
          <a:bodyPr anchorCtr="0" anchor="t" bIns="0" lIns="0" spcFirstLastPara="1" rIns="0" wrap="square" tIns="0">
            <a:spAutoFit/>
          </a:bodyPr>
          <a:lstStyle>
            <a:lvl1pPr indent="-228600" lvl="0" marL="457200" algn="l">
              <a:lnSpc>
                <a:spcPct val="100000"/>
              </a:lnSpc>
              <a:spcBef>
                <a:spcPts val="0"/>
              </a:spcBef>
              <a:spcAft>
                <a:spcPts val="0"/>
              </a:spcAft>
              <a:buSzPts val="800"/>
              <a:buNone/>
              <a:defRPr b="0" i="0" sz="1500">
                <a:solidFill>
                  <a:srgbClr val="464646"/>
                </a:solidFill>
                <a:latin typeface="Roboto"/>
                <a:ea typeface="Roboto"/>
                <a:cs typeface="Roboto"/>
                <a:sym typeface="Roboto"/>
              </a:defRPr>
            </a:lvl1pPr>
            <a:lvl2pPr indent="-228600" lvl="1" marL="914400" algn="l">
              <a:lnSpc>
                <a:spcPct val="100000"/>
              </a:lnSpc>
              <a:spcBef>
                <a:spcPts val="0"/>
              </a:spcBef>
              <a:spcAft>
                <a:spcPts val="0"/>
              </a:spcAft>
              <a:buSzPts val="800"/>
              <a:buNone/>
              <a:defRPr/>
            </a:lvl2pPr>
            <a:lvl3pPr indent="-228600" lvl="2" marL="1371600" algn="l">
              <a:lnSpc>
                <a:spcPct val="100000"/>
              </a:lnSpc>
              <a:spcBef>
                <a:spcPts val="0"/>
              </a:spcBef>
              <a:spcAft>
                <a:spcPts val="0"/>
              </a:spcAft>
              <a:buSzPts val="800"/>
              <a:buNone/>
              <a:defRPr/>
            </a:lvl3pPr>
            <a:lvl4pPr indent="-228600" lvl="3" marL="1828800" algn="l">
              <a:lnSpc>
                <a:spcPct val="100000"/>
              </a:lnSpc>
              <a:spcBef>
                <a:spcPts val="0"/>
              </a:spcBef>
              <a:spcAft>
                <a:spcPts val="0"/>
              </a:spcAft>
              <a:buSzPts val="800"/>
              <a:buNone/>
              <a:defRPr/>
            </a:lvl4pPr>
            <a:lvl5pPr indent="-228600" lvl="4" marL="2286000" algn="l">
              <a:lnSpc>
                <a:spcPct val="100000"/>
              </a:lnSpc>
              <a:spcBef>
                <a:spcPts val="0"/>
              </a:spcBef>
              <a:spcAft>
                <a:spcPts val="0"/>
              </a:spcAft>
              <a:buSzPts val="800"/>
              <a:buNone/>
              <a:defRPr/>
            </a:lvl5pPr>
            <a:lvl6pPr indent="-228600" lvl="5" marL="2743200" algn="l">
              <a:lnSpc>
                <a:spcPct val="100000"/>
              </a:lnSpc>
              <a:spcBef>
                <a:spcPts val="0"/>
              </a:spcBef>
              <a:spcAft>
                <a:spcPts val="0"/>
              </a:spcAft>
              <a:buSzPts val="800"/>
              <a:buNone/>
              <a:defRPr/>
            </a:lvl6pPr>
            <a:lvl7pPr indent="-228600" lvl="6" marL="3200400" algn="l">
              <a:lnSpc>
                <a:spcPct val="100000"/>
              </a:lnSpc>
              <a:spcBef>
                <a:spcPts val="0"/>
              </a:spcBef>
              <a:spcAft>
                <a:spcPts val="0"/>
              </a:spcAft>
              <a:buSzPts val="800"/>
              <a:buNone/>
              <a:defRPr/>
            </a:lvl7pPr>
            <a:lvl8pPr indent="-228600" lvl="7" marL="3657600" algn="l">
              <a:lnSpc>
                <a:spcPct val="100000"/>
              </a:lnSpc>
              <a:spcBef>
                <a:spcPts val="0"/>
              </a:spcBef>
              <a:spcAft>
                <a:spcPts val="0"/>
              </a:spcAft>
              <a:buSzPts val="800"/>
              <a:buNone/>
              <a:defRPr/>
            </a:lvl8pPr>
            <a:lvl9pPr indent="-228600" lvl="8" marL="4114800" algn="l">
              <a:lnSpc>
                <a:spcPct val="100000"/>
              </a:lnSpc>
              <a:spcBef>
                <a:spcPts val="0"/>
              </a:spcBef>
              <a:spcAft>
                <a:spcPts val="0"/>
              </a:spcAft>
              <a:buSzPts val="800"/>
              <a:buNone/>
              <a:defRPr/>
            </a:lvl9pPr>
          </a:lstStyle>
          <a:p/>
        </p:txBody>
      </p:sp>
      <p:sp>
        <p:nvSpPr>
          <p:cNvPr id="120" name="Google Shape;120;p72"/>
          <p:cNvSpPr txBox="1"/>
          <p:nvPr>
            <p:ph idx="11" type="ftr"/>
          </p:nvPr>
        </p:nvSpPr>
        <p:spPr>
          <a:xfrm>
            <a:off x="4145280" y="6377940"/>
            <a:ext cx="3901500" cy="342900"/>
          </a:xfrm>
          <a:prstGeom prst="rect">
            <a:avLst/>
          </a:prstGeom>
          <a:noFill/>
          <a:ln>
            <a:noFill/>
          </a:ln>
        </p:spPr>
        <p:txBody>
          <a:bodyPr anchorCtr="0" anchor="t" bIns="0" lIns="0" spcFirstLastPara="1" rIns="0" wrap="square" tIns="0">
            <a:spAutoFit/>
          </a:bodyPr>
          <a:lstStyle>
            <a:lvl1pPr lvl="0" algn="ctr">
              <a:lnSpc>
                <a:spcPct val="100000"/>
              </a:lnSpc>
              <a:spcBef>
                <a:spcPts val="0"/>
              </a:spcBef>
              <a:spcAft>
                <a:spcPts val="0"/>
              </a:spcAft>
              <a:buSzPts val="800"/>
              <a:buNone/>
              <a:defRPr>
                <a:solidFill>
                  <a:srgbClr val="888888"/>
                </a:solidFill>
              </a:defRPr>
            </a:lvl1pPr>
            <a:lvl2pPr lvl="1" algn="l">
              <a:lnSpc>
                <a:spcPct val="100000"/>
              </a:lnSpc>
              <a:spcBef>
                <a:spcPts val="0"/>
              </a:spcBef>
              <a:spcAft>
                <a:spcPts val="0"/>
              </a:spcAft>
              <a:buSzPts val="800"/>
              <a:buNone/>
              <a:defRPr/>
            </a:lvl2pPr>
            <a:lvl3pPr lvl="2" algn="l">
              <a:lnSpc>
                <a:spcPct val="100000"/>
              </a:lnSpc>
              <a:spcBef>
                <a:spcPts val="0"/>
              </a:spcBef>
              <a:spcAft>
                <a:spcPts val="0"/>
              </a:spcAft>
              <a:buSzPts val="800"/>
              <a:buNone/>
              <a:defRPr/>
            </a:lvl3pPr>
            <a:lvl4pPr lvl="3" algn="l">
              <a:lnSpc>
                <a:spcPct val="100000"/>
              </a:lnSpc>
              <a:spcBef>
                <a:spcPts val="0"/>
              </a:spcBef>
              <a:spcAft>
                <a:spcPts val="0"/>
              </a:spcAft>
              <a:buSzPts val="800"/>
              <a:buNone/>
              <a:defRPr/>
            </a:lvl4pPr>
            <a:lvl5pPr lvl="4" algn="l">
              <a:lnSpc>
                <a:spcPct val="100000"/>
              </a:lnSpc>
              <a:spcBef>
                <a:spcPts val="0"/>
              </a:spcBef>
              <a:spcAft>
                <a:spcPts val="0"/>
              </a:spcAft>
              <a:buSzPts val="800"/>
              <a:buNone/>
              <a:defRPr/>
            </a:lvl5pPr>
            <a:lvl6pPr lvl="5" algn="l">
              <a:lnSpc>
                <a:spcPct val="100000"/>
              </a:lnSpc>
              <a:spcBef>
                <a:spcPts val="0"/>
              </a:spcBef>
              <a:spcAft>
                <a:spcPts val="0"/>
              </a:spcAft>
              <a:buSzPts val="800"/>
              <a:buNone/>
              <a:defRPr/>
            </a:lvl6pPr>
            <a:lvl7pPr lvl="6" algn="l">
              <a:lnSpc>
                <a:spcPct val="100000"/>
              </a:lnSpc>
              <a:spcBef>
                <a:spcPts val="0"/>
              </a:spcBef>
              <a:spcAft>
                <a:spcPts val="0"/>
              </a:spcAft>
              <a:buSzPts val="800"/>
              <a:buNone/>
              <a:defRPr/>
            </a:lvl7pPr>
            <a:lvl8pPr lvl="7" algn="l">
              <a:lnSpc>
                <a:spcPct val="100000"/>
              </a:lnSpc>
              <a:spcBef>
                <a:spcPts val="0"/>
              </a:spcBef>
              <a:spcAft>
                <a:spcPts val="0"/>
              </a:spcAft>
              <a:buSzPts val="800"/>
              <a:buNone/>
              <a:defRPr/>
            </a:lvl8pPr>
            <a:lvl9pPr lvl="8" algn="l">
              <a:lnSpc>
                <a:spcPct val="100000"/>
              </a:lnSpc>
              <a:spcBef>
                <a:spcPts val="0"/>
              </a:spcBef>
              <a:spcAft>
                <a:spcPts val="0"/>
              </a:spcAft>
              <a:buSzPts val="800"/>
              <a:buNone/>
              <a:defRPr/>
            </a:lvl9pPr>
          </a:lstStyle>
          <a:p/>
        </p:txBody>
      </p:sp>
      <p:sp>
        <p:nvSpPr>
          <p:cNvPr id="121" name="Google Shape;121;p72"/>
          <p:cNvSpPr txBox="1"/>
          <p:nvPr>
            <p:ph idx="10" type="dt"/>
          </p:nvPr>
        </p:nvSpPr>
        <p:spPr>
          <a:xfrm>
            <a:off x="609600" y="6377940"/>
            <a:ext cx="2804100" cy="342900"/>
          </a:xfrm>
          <a:prstGeom prst="rect">
            <a:avLst/>
          </a:prstGeom>
          <a:noFill/>
          <a:ln>
            <a:noFill/>
          </a:ln>
        </p:spPr>
        <p:txBody>
          <a:bodyPr anchorCtr="0" anchor="t" bIns="0" lIns="0" spcFirstLastPara="1" rIns="0" wrap="square" tIns="0">
            <a:spAutoFit/>
          </a:bodyPr>
          <a:lstStyle>
            <a:lvl1pPr lvl="0" algn="l">
              <a:lnSpc>
                <a:spcPct val="100000"/>
              </a:lnSpc>
              <a:spcBef>
                <a:spcPts val="0"/>
              </a:spcBef>
              <a:spcAft>
                <a:spcPts val="0"/>
              </a:spcAft>
              <a:buSzPts val="800"/>
              <a:buNone/>
              <a:defRPr>
                <a:solidFill>
                  <a:srgbClr val="888888"/>
                </a:solidFill>
              </a:defRPr>
            </a:lvl1pPr>
            <a:lvl2pPr lvl="1" algn="l">
              <a:lnSpc>
                <a:spcPct val="100000"/>
              </a:lnSpc>
              <a:spcBef>
                <a:spcPts val="0"/>
              </a:spcBef>
              <a:spcAft>
                <a:spcPts val="0"/>
              </a:spcAft>
              <a:buSzPts val="800"/>
              <a:buNone/>
              <a:defRPr/>
            </a:lvl2pPr>
            <a:lvl3pPr lvl="2" algn="l">
              <a:lnSpc>
                <a:spcPct val="100000"/>
              </a:lnSpc>
              <a:spcBef>
                <a:spcPts val="0"/>
              </a:spcBef>
              <a:spcAft>
                <a:spcPts val="0"/>
              </a:spcAft>
              <a:buSzPts val="800"/>
              <a:buNone/>
              <a:defRPr/>
            </a:lvl3pPr>
            <a:lvl4pPr lvl="3" algn="l">
              <a:lnSpc>
                <a:spcPct val="100000"/>
              </a:lnSpc>
              <a:spcBef>
                <a:spcPts val="0"/>
              </a:spcBef>
              <a:spcAft>
                <a:spcPts val="0"/>
              </a:spcAft>
              <a:buSzPts val="800"/>
              <a:buNone/>
              <a:defRPr/>
            </a:lvl4pPr>
            <a:lvl5pPr lvl="4" algn="l">
              <a:lnSpc>
                <a:spcPct val="100000"/>
              </a:lnSpc>
              <a:spcBef>
                <a:spcPts val="0"/>
              </a:spcBef>
              <a:spcAft>
                <a:spcPts val="0"/>
              </a:spcAft>
              <a:buSzPts val="800"/>
              <a:buNone/>
              <a:defRPr/>
            </a:lvl5pPr>
            <a:lvl6pPr lvl="5" algn="l">
              <a:lnSpc>
                <a:spcPct val="100000"/>
              </a:lnSpc>
              <a:spcBef>
                <a:spcPts val="0"/>
              </a:spcBef>
              <a:spcAft>
                <a:spcPts val="0"/>
              </a:spcAft>
              <a:buSzPts val="800"/>
              <a:buNone/>
              <a:defRPr/>
            </a:lvl6pPr>
            <a:lvl7pPr lvl="6" algn="l">
              <a:lnSpc>
                <a:spcPct val="100000"/>
              </a:lnSpc>
              <a:spcBef>
                <a:spcPts val="0"/>
              </a:spcBef>
              <a:spcAft>
                <a:spcPts val="0"/>
              </a:spcAft>
              <a:buSzPts val="800"/>
              <a:buNone/>
              <a:defRPr/>
            </a:lvl7pPr>
            <a:lvl8pPr lvl="7" algn="l">
              <a:lnSpc>
                <a:spcPct val="100000"/>
              </a:lnSpc>
              <a:spcBef>
                <a:spcPts val="0"/>
              </a:spcBef>
              <a:spcAft>
                <a:spcPts val="0"/>
              </a:spcAft>
              <a:buSzPts val="800"/>
              <a:buNone/>
              <a:defRPr/>
            </a:lvl8pPr>
            <a:lvl9pPr lvl="8" algn="l">
              <a:lnSpc>
                <a:spcPct val="100000"/>
              </a:lnSpc>
              <a:spcBef>
                <a:spcPts val="0"/>
              </a:spcBef>
              <a:spcAft>
                <a:spcPts val="0"/>
              </a:spcAft>
              <a:buSzPts val="800"/>
              <a:buNone/>
              <a:defRPr/>
            </a:lvl9pPr>
          </a:lstStyle>
          <a:p/>
        </p:txBody>
      </p:sp>
      <p:sp>
        <p:nvSpPr>
          <p:cNvPr id="122" name="Google Shape;122;p72"/>
          <p:cNvSpPr txBox="1"/>
          <p:nvPr>
            <p:ph idx="12" type="sldNum"/>
          </p:nvPr>
        </p:nvSpPr>
        <p:spPr>
          <a:xfrm>
            <a:off x="8778241" y="6377940"/>
            <a:ext cx="2804100" cy="169200"/>
          </a:xfrm>
          <a:prstGeom prst="rect">
            <a:avLst/>
          </a:prstGeom>
          <a:noFill/>
          <a:ln>
            <a:noFill/>
          </a:ln>
        </p:spPr>
        <p:txBody>
          <a:bodyPr anchorCtr="0" anchor="t" bIns="0" lIns="0" spcFirstLastPara="1" rIns="0" wrap="square" tIns="0">
            <a:sp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showMasterSp="0">
  <p:cSld name="Title Only">
    <p:bg>
      <p:bgPr>
        <a:solidFill>
          <a:schemeClr val="lt1"/>
        </a:solidFill>
      </p:bgPr>
    </p:bg>
    <p:spTree>
      <p:nvGrpSpPr>
        <p:cNvPr id="123" name="Shape 123"/>
        <p:cNvGrpSpPr/>
        <p:nvPr/>
      </p:nvGrpSpPr>
      <p:grpSpPr>
        <a:xfrm>
          <a:off x="0" y="0"/>
          <a:ext cx="0" cy="0"/>
          <a:chOff x="0" y="0"/>
          <a:chExt cx="0" cy="0"/>
        </a:xfrm>
      </p:grpSpPr>
      <p:sp>
        <p:nvSpPr>
          <p:cNvPr id="124" name="Google Shape;124;p73"/>
          <p:cNvSpPr/>
          <p:nvPr/>
        </p:nvSpPr>
        <p:spPr>
          <a:xfrm>
            <a:off x="0" y="761940"/>
            <a:ext cx="12213241" cy="5343582"/>
          </a:xfrm>
          <a:custGeom>
            <a:rect b="b" l="l" r="r" t="t"/>
            <a:pathLst>
              <a:path extrusionOk="0" h="8796020" w="20104100">
                <a:moveTo>
                  <a:pt x="20104099" y="0"/>
                </a:moveTo>
                <a:lnTo>
                  <a:pt x="0" y="0"/>
                </a:lnTo>
                <a:lnTo>
                  <a:pt x="0" y="8795554"/>
                </a:lnTo>
                <a:lnTo>
                  <a:pt x="20104099" y="8795554"/>
                </a:lnTo>
                <a:lnTo>
                  <a:pt x="20104099" y="0"/>
                </a:lnTo>
                <a:close/>
              </a:path>
            </a:pathLst>
          </a:custGeom>
          <a:solidFill>
            <a:srgbClr val="345EAB"/>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125" name="Google Shape;125;p73"/>
          <p:cNvSpPr txBox="1"/>
          <p:nvPr>
            <p:ph type="title"/>
          </p:nvPr>
        </p:nvSpPr>
        <p:spPr>
          <a:xfrm>
            <a:off x="627298" y="484389"/>
            <a:ext cx="9425100" cy="701100"/>
          </a:xfrm>
          <a:prstGeom prst="rect">
            <a:avLst/>
          </a:prstGeom>
          <a:noFill/>
          <a:ln>
            <a:noFill/>
          </a:ln>
        </p:spPr>
        <p:txBody>
          <a:bodyPr anchorCtr="0" anchor="t" bIns="0" lIns="0" spcFirstLastPara="1" rIns="0" wrap="square" tIns="0">
            <a:spAutoFit/>
          </a:bodyPr>
          <a:lstStyle>
            <a:lvl1pPr lvl="0" algn="l">
              <a:lnSpc>
                <a:spcPct val="100000"/>
              </a:lnSpc>
              <a:spcBef>
                <a:spcPts val="0"/>
              </a:spcBef>
              <a:spcAft>
                <a:spcPts val="0"/>
              </a:spcAft>
              <a:buSzPts val="800"/>
              <a:buNone/>
              <a:defRPr b="1" i="0" sz="4500">
                <a:solidFill>
                  <a:srgbClr val="464646"/>
                </a:solidFill>
                <a:latin typeface="Bebas Neue"/>
                <a:ea typeface="Bebas Neue"/>
                <a:cs typeface="Bebas Neue"/>
                <a:sym typeface="Bebas Neue"/>
              </a:defRPr>
            </a:lvl1pPr>
            <a:lvl2pPr lvl="1" algn="l">
              <a:lnSpc>
                <a:spcPct val="100000"/>
              </a:lnSpc>
              <a:spcBef>
                <a:spcPts val="0"/>
              </a:spcBef>
              <a:spcAft>
                <a:spcPts val="0"/>
              </a:spcAft>
              <a:buSzPts val="800"/>
              <a:buNone/>
              <a:defRPr/>
            </a:lvl2pPr>
            <a:lvl3pPr lvl="2" algn="l">
              <a:lnSpc>
                <a:spcPct val="100000"/>
              </a:lnSpc>
              <a:spcBef>
                <a:spcPts val="0"/>
              </a:spcBef>
              <a:spcAft>
                <a:spcPts val="0"/>
              </a:spcAft>
              <a:buSzPts val="800"/>
              <a:buNone/>
              <a:defRPr/>
            </a:lvl3pPr>
            <a:lvl4pPr lvl="3" algn="l">
              <a:lnSpc>
                <a:spcPct val="100000"/>
              </a:lnSpc>
              <a:spcBef>
                <a:spcPts val="0"/>
              </a:spcBef>
              <a:spcAft>
                <a:spcPts val="0"/>
              </a:spcAft>
              <a:buSzPts val="800"/>
              <a:buNone/>
              <a:defRPr/>
            </a:lvl4pPr>
            <a:lvl5pPr lvl="4" algn="l">
              <a:lnSpc>
                <a:spcPct val="100000"/>
              </a:lnSpc>
              <a:spcBef>
                <a:spcPts val="0"/>
              </a:spcBef>
              <a:spcAft>
                <a:spcPts val="0"/>
              </a:spcAft>
              <a:buSzPts val="800"/>
              <a:buNone/>
              <a:defRPr/>
            </a:lvl5pPr>
            <a:lvl6pPr lvl="5" algn="l">
              <a:lnSpc>
                <a:spcPct val="100000"/>
              </a:lnSpc>
              <a:spcBef>
                <a:spcPts val="0"/>
              </a:spcBef>
              <a:spcAft>
                <a:spcPts val="0"/>
              </a:spcAft>
              <a:buSzPts val="800"/>
              <a:buNone/>
              <a:defRPr/>
            </a:lvl6pPr>
            <a:lvl7pPr lvl="6" algn="l">
              <a:lnSpc>
                <a:spcPct val="100000"/>
              </a:lnSpc>
              <a:spcBef>
                <a:spcPts val="0"/>
              </a:spcBef>
              <a:spcAft>
                <a:spcPts val="0"/>
              </a:spcAft>
              <a:buSzPts val="800"/>
              <a:buNone/>
              <a:defRPr/>
            </a:lvl7pPr>
            <a:lvl8pPr lvl="7" algn="l">
              <a:lnSpc>
                <a:spcPct val="100000"/>
              </a:lnSpc>
              <a:spcBef>
                <a:spcPts val="0"/>
              </a:spcBef>
              <a:spcAft>
                <a:spcPts val="0"/>
              </a:spcAft>
              <a:buSzPts val="800"/>
              <a:buNone/>
              <a:defRPr/>
            </a:lvl8pPr>
            <a:lvl9pPr lvl="8" algn="l">
              <a:lnSpc>
                <a:spcPct val="100000"/>
              </a:lnSpc>
              <a:spcBef>
                <a:spcPts val="0"/>
              </a:spcBef>
              <a:spcAft>
                <a:spcPts val="0"/>
              </a:spcAft>
              <a:buSzPts val="800"/>
              <a:buNone/>
              <a:defRPr/>
            </a:lvl9pPr>
          </a:lstStyle>
          <a:p/>
        </p:txBody>
      </p:sp>
      <p:sp>
        <p:nvSpPr>
          <p:cNvPr id="126" name="Google Shape;126;p73"/>
          <p:cNvSpPr txBox="1"/>
          <p:nvPr>
            <p:ph idx="11" type="ftr"/>
          </p:nvPr>
        </p:nvSpPr>
        <p:spPr>
          <a:xfrm>
            <a:off x="4145280" y="6377940"/>
            <a:ext cx="3901500" cy="342900"/>
          </a:xfrm>
          <a:prstGeom prst="rect">
            <a:avLst/>
          </a:prstGeom>
          <a:noFill/>
          <a:ln>
            <a:noFill/>
          </a:ln>
        </p:spPr>
        <p:txBody>
          <a:bodyPr anchorCtr="0" anchor="t" bIns="0" lIns="0" spcFirstLastPara="1" rIns="0" wrap="square" tIns="0">
            <a:spAutoFit/>
          </a:bodyPr>
          <a:lstStyle>
            <a:lvl1pPr lvl="0" algn="ctr">
              <a:lnSpc>
                <a:spcPct val="100000"/>
              </a:lnSpc>
              <a:spcBef>
                <a:spcPts val="0"/>
              </a:spcBef>
              <a:spcAft>
                <a:spcPts val="0"/>
              </a:spcAft>
              <a:buSzPts val="800"/>
              <a:buNone/>
              <a:defRPr>
                <a:solidFill>
                  <a:srgbClr val="888888"/>
                </a:solidFill>
              </a:defRPr>
            </a:lvl1pPr>
            <a:lvl2pPr lvl="1" algn="l">
              <a:lnSpc>
                <a:spcPct val="100000"/>
              </a:lnSpc>
              <a:spcBef>
                <a:spcPts val="0"/>
              </a:spcBef>
              <a:spcAft>
                <a:spcPts val="0"/>
              </a:spcAft>
              <a:buSzPts val="800"/>
              <a:buNone/>
              <a:defRPr/>
            </a:lvl2pPr>
            <a:lvl3pPr lvl="2" algn="l">
              <a:lnSpc>
                <a:spcPct val="100000"/>
              </a:lnSpc>
              <a:spcBef>
                <a:spcPts val="0"/>
              </a:spcBef>
              <a:spcAft>
                <a:spcPts val="0"/>
              </a:spcAft>
              <a:buSzPts val="800"/>
              <a:buNone/>
              <a:defRPr/>
            </a:lvl3pPr>
            <a:lvl4pPr lvl="3" algn="l">
              <a:lnSpc>
                <a:spcPct val="100000"/>
              </a:lnSpc>
              <a:spcBef>
                <a:spcPts val="0"/>
              </a:spcBef>
              <a:spcAft>
                <a:spcPts val="0"/>
              </a:spcAft>
              <a:buSzPts val="800"/>
              <a:buNone/>
              <a:defRPr/>
            </a:lvl4pPr>
            <a:lvl5pPr lvl="4" algn="l">
              <a:lnSpc>
                <a:spcPct val="100000"/>
              </a:lnSpc>
              <a:spcBef>
                <a:spcPts val="0"/>
              </a:spcBef>
              <a:spcAft>
                <a:spcPts val="0"/>
              </a:spcAft>
              <a:buSzPts val="800"/>
              <a:buNone/>
              <a:defRPr/>
            </a:lvl5pPr>
            <a:lvl6pPr lvl="5" algn="l">
              <a:lnSpc>
                <a:spcPct val="100000"/>
              </a:lnSpc>
              <a:spcBef>
                <a:spcPts val="0"/>
              </a:spcBef>
              <a:spcAft>
                <a:spcPts val="0"/>
              </a:spcAft>
              <a:buSzPts val="800"/>
              <a:buNone/>
              <a:defRPr/>
            </a:lvl6pPr>
            <a:lvl7pPr lvl="6" algn="l">
              <a:lnSpc>
                <a:spcPct val="100000"/>
              </a:lnSpc>
              <a:spcBef>
                <a:spcPts val="0"/>
              </a:spcBef>
              <a:spcAft>
                <a:spcPts val="0"/>
              </a:spcAft>
              <a:buSzPts val="800"/>
              <a:buNone/>
              <a:defRPr/>
            </a:lvl7pPr>
            <a:lvl8pPr lvl="7" algn="l">
              <a:lnSpc>
                <a:spcPct val="100000"/>
              </a:lnSpc>
              <a:spcBef>
                <a:spcPts val="0"/>
              </a:spcBef>
              <a:spcAft>
                <a:spcPts val="0"/>
              </a:spcAft>
              <a:buSzPts val="800"/>
              <a:buNone/>
              <a:defRPr/>
            </a:lvl8pPr>
            <a:lvl9pPr lvl="8" algn="l">
              <a:lnSpc>
                <a:spcPct val="100000"/>
              </a:lnSpc>
              <a:spcBef>
                <a:spcPts val="0"/>
              </a:spcBef>
              <a:spcAft>
                <a:spcPts val="0"/>
              </a:spcAft>
              <a:buSzPts val="800"/>
              <a:buNone/>
              <a:defRPr/>
            </a:lvl9pPr>
          </a:lstStyle>
          <a:p/>
        </p:txBody>
      </p:sp>
      <p:sp>
        <p:nvSpPr>
          <p:cNvPr id="127" name="Google Shape;127;p73"/>
          <p:cNvSpPr txBox="1"/>
          <p:nvPr>
            <p:ph idx="10" type="dt"/>
          </p:nvPr>
        </p:nvSpPr>
        <p:spPr>
          <a:xfrm>
            <a:off x="609600" y="6377940"/>
            <a:ext cx="2804100" cy="342900"/>
          </a:xfrm>
          <a:prstGeom prst="rect">
            <a:avLst/>
          </a:prstGeom>
          <a:noFill/>
          <a:ln>
            <a:noFill/>
          </a:ln>
        </p:spPr>
        <p:txBody>
          <a:bodyPr anchorCtr="0" anchor="t" bIns="0" lIns="0" spcFirstLastPara="1" rIns="0" wrap="square" tIns="0">
            <a:spAutoFit/>
          </a:bodyPr>
          <a:lstStyle>
            <a:lvl1pPr lvl="0" algn="l">
              <a:lnSpc>
                <a:spcPct val="100000"/>
              </a:lnSpc>
              <a:spcBef>
                <a:spcPts val="0"/>
              </a:spcBef>
              <a:spcAft>
                <a:spcPts val="0"/>
              </a:spcAft>
              <a:buSzPts val="800"/>
              <a:buNone/>
              <a:defRPr>
                <a:solidFill>
                  <a:srgbClr val="888888"/>
                </a:solidFill>
              </a:defRPr>
            </a:lvl1pPr>
            <a:lvl2pPr lvl="1" algn="l">
              <a:lnSpc>
                <a:spcPct val="100000"/>
              </a:lnSpc>
              <a:spcBef>
                <a:spcPts val="0"/>
              </a:spcBef>
              <a:spcAft>
                <a:spcPts val="0"/>
              </a:spcAft>
              <a:buSzPts val="800"/>
              <a:buNone/>
              <a:defRPr/>
            </a:lvl2pPr>
            <a:lvl3pPr lvl="2" algn="l">
              <a:lnSpc>
                <a:spcPct val="100000"/>
              </a:lnSpc>
              <a:spcBef>
                <a:spcPts val="0"/>
              </a:spcBef>
              <a:spcAft>
                <a:spcPts val="0"/>
              </a:spcAft>
              <a:buSzPts val="800"/>
              <a:buNone/>
              <a:defRPr/>
            </a:lvl3pPr>
            <a:lvl4pPr lvl="3" algn="l">
              <a:lnSpc>
                <a:spcPct val="100000"/>
              </a:lnSpc>
              <a:spcBef>
                <a:spcPts val="0"/>
              </a:spcBef>
              <a:spcAft>
                <a:spcPts val="0"/>
              </a:spcAft>
              <a:buSzPts val="800"/>
              <a:buNone/>
              <a:defRPr/>
            </a:lvl4pPr>
            <a:lvl5pPr lvl="4" algn="l">
              <a:lnSpc>
                <a:spcPct val="100000"/>
              </a:lnSpc>
              <a:spcBef>
                <a:spcPts val="0"/>
              </a:spcBef>
              <a:spcAft>
                <a:spcPts val="0"/>
              </a:spcAft>
              <a:buSzPts val="800"/>
              <a:buNone/>
              <a:defRPr/>
            </a:lvl5pPr>
            <a:lvl6pPr lvl="5" algn="l">
              <a:lnSpc>
                <a:spcPct val="100000"/>
              </a:lnSpc>
              <a:spcBef>
                <a:spcPts val="0"/>
              </a:spcBef>
              <a:spcAft>
                <a:spcPts val="0"/>
              </a:spcAft>
              <a:buSzPts val="800"/>
              <a:buNone/>
              <a:defRPr/>
            </a:lvl6pPr>
            <a:lvl7pPr lvl="6" algn="l">
              <a:lnSpc>
                <a:spcPct val="100000"/>
              </a:lnSpc>
              <a:spcBef>
                <a:spcPts val="0"/>
              </a:spcBef>
              <a:spcAft>
                <a:spcPts val="0"/>
              </a:spcAft>
              <a:buSzPts val="800"/>
              <a:buNone/>
              <a:defRPr/>
            </a:lvl7pPr>
            <a:lvl8pPr lvl="7" algn="l">
              <a:lnSpc>
                <a:spcPct val="100000"/>
              </a:lnSpc>
              <a:spcBef>
                <a:spcPts val="0"/>
              </a:spcBef>
              <a:spcAft>
                <a:spcPts val="0"/>
              </a:spcAft>
              <a:buSzPts val="800"/>
              <a:buNone/>
              <a:defRPr/>
            </a:lvl8pPr>
            <a:lvl9pPr lvl="8" algn="l">
              <a:lnSpc>
                <a:spcPct val="100000"/>
              </a:lnSpc>
              <a:spcBef>
                <a:spcPts val="0"/>
              </a:spcBef>
              <a:spcAft>
                <a:spcPts val="0"/>
              </a:spcAft>
              <a:buSzPts val="800"/>
              <a:buNone/>
              <a:defRPr/>
            </a:lvl9pPr>
          </a:lstStyle>
          <a:p/>
        </p:txBody>
      </p:sp>
      <p:sp>
        <p:nvSpPr>
          <p:cNvPr id="128" name="Google Shape;128;p73"/>
          <p:cNvSpPr txBox="1"/>
          <p:nvPr>
            <p:ph idx="12" type="sldNum"/>
          </p:nvPr>
        </p:nvSpPr>
        <p:spPr>
          <a:xfrm>
            <a:off x="8778241" y="6377940"/>
            <a:ext cx="2804100" cy="169200"/>
          </a:xfrm>
          <a:prstGeom prst="rect">
            <a:avLst/>
          </a:prstGeom>
          <a:noFill/>
          <a:ln>
            <a:noFill/>
          </a:ln>
        </p:spPr>
        <p:txBody>
          <a:bodyPr anchorCtr="0" anchor="t" bIns="0" lIns="0" spcFirstLastPara="1" rIns="0" wrap="square" tIns="0">
            <a:sp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9" name="Shape 19"/>
        <p:cNvGrpSpPr/>
        <p:nvPr/>
      </p:nvGrpSpPr>
      <p:grpSpPr>
        <a:xfrm>
          <a:off x="0" y="0"/>
          <a:ext cx="0" cy="0"/>
          <a:chOff x="0" y="0"/>
          <a:chExt cx="0" cy="0"/>
        </a:xfrm>
      </p:grpSpPr>
      <p:sp>
        <p:nvSpPr>
          <p:cNvPr id="20" name="Google Shape;20;p42"/>
          <p:cNvSpPr txBox="1"/>
          <p:nvPr>
            <p:ph type="title"/>
          </p:nvPr>
        </p:nvSpPr>
        <p:spPr>
          <a:xfrm>
            <a:off x="838200" y="365125"/>
            <a:ext cx="10515600" cy="1325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 name="Google Shape;21;p42"/>
          <p:cNvSpPr txBox="1"/>
          <p:nvPr>
            <p:ph idx="1" type="body"/>
          </p:nvPr>
        </p:nvSpPr>
        <p:spPr>
          <a:xfrm>
            <a:off x="838200" y="1825625"/>
            <a:ext cx="10515600" cy="43512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2" name="Google Shape;22;p42"/>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3" name="Google Shape;23;p42"/>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4" name="Google Shape;24;p42"/>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p:cSld name="Two Content">
    <p:spTree>
      <p:nvGrpSpPr>
        <p:cNvPr id="129" name="Shape 129"/>
        <p:cNvGrpSpPr/>
        <p:nvPr/>
      </p:nvGrpSpPr>
      <p:grpSpPr>
        <a:xfrm>
          <a:off x="0" y="0"/>
          <a:ext cx="0" cy="0"/>
          <a:chOff x="0" y="0"/>
          <a:chExt cx="0" cy="0"/>
        </a:xfrm>
      </p:grpSpPr>
      <p:sp>
        <p:nvSpPr>
          <p:cNvPr id="130" name="Google Shape;130;p74"/>
          <p:cNvSpPr txBox="1"/>
          <p:nvPr>
            <p:ph type="title"/>
          </p:nvPr>
        </p:nvSpPr>
        <p:spPr>
          <a:xfrm>
            <a:off x="627298" y="484389"/>
            <a:ext cx="9425100" cy="701100"/>
          </a:xfrm>
          <a:prstGeom prst="rect">
            <a:avLst/>
          </a:prstGeom>
          <a:noFill/>
          <a:ln>
            <a:noFill/>
          </a:ln>
        </p:spPr>
        <p:txBody>
          <a:bodyPr anchorCtr="0" anchor="t" bIns="0" lIns="0" spcFirstLastPara="1" rIns="0" wrap="square" tIns="0">
            <a:spAutoFit/>
          </a:bodyPr>
          <a:lstStyle>
            <a:lvl1pPr lvl="0" algn="l">
              <a:lnSpc>
                <a:spcPct val="100000"/>
              </a:lnSpc>
              <a:spcBef>
                <a:spcPts val="0"/>
              </a:spcBef>
              <a:spcAft>
                <a:spcPts val="0"/>
              </a:spcAft>
              <a:buSzPts val="800"/>
              <a:buNone/>
              <a:defRPr b="1" i="0" sz="4500">
                <a:solidFill>
                  <a:srgbClr val="464646"/>
                </a:solidFill>
                <a:latin typeface="Bebas Neue"/>
                <a:ea typeface="Bebas Neue"/>
                <a:cs typeface="Bebas Neue"/>
                <a:sym typeface="Bebas Neue"/>
              </a:defRPr>
            </a:lvl1pPr>
            <a:lvl2pPr lvl="1" algn="l">
              <a:lnSpc>
                <a:spcPct val="100000"/>
              </a:lnSpc>
              <a:spcBef>
                <a:spcPts val="0"/>
              </a:spcBef>
              <a:spcAft>
                <a:spcPts val="0"/>
              </a:spcAft>
              <a:buSzPts val="800"/>
              <a:buNone/>
              <a:defRPr/>
            </a:lvl2pPr>
            <a:lvl3pPr lvl="2" algn="l">
              <a:lnSpc>
                <a:spcPct val="100000"/>
              </a:lnSpc>
              <a:spcBef>
                <a:spcPts val="0"/>
              </a:spcBef>
              <a:spcAft>
                <a:spcPts val="0"/>
              </a:spcAft>
              <a:buSzPts val="800"/>
              <a:buNone/>
              <a:defRPr/>
            </a:lvl3pPr>
            <a:lvl4pPr lvl="3" algn="l">
              <a:lnSpc>
                <a:spcPct val="100000"/>
              </a:lnSpc>
              <a:spcBef>
                <a:spcPts val="0"/>
              </a:spcBef>
              <a:spcAft>
                <a:spcPts val="0"/>
              </a:spcAft>
              <a:buSzPts val="800"/>
              <a:buNone/>
              <a:defRPr/>
            </a:lvl4pPr>
            <a:lvl5pPr lvl="4" algn="l">
              <a:lnSpc>
                <a:spcPct val="100000"/>
              </a:lnSpc>
              <a:spcBef>
                <a:spcPts val="0"/>
              </a:spcBef>
              <a:spcAft>
                <a:spcPts val="0"/>
              </a:spcAft>
              <a:buSzPts val="800"/>
              <a:buNone/>
              <a:defRPr/>
            </a:lvl5pPr>
            <a:lvl6pPr lvl="5" algn="l">
              <a:lnSpc>
                <a:spcPct val="100000"/>
              </a:lnSpc>
              <a:spcBef>
                <a:spcPts val="0"/>
              </a:spcBef>
              <a:spcAft>
                <a:spcPts val="0"/>
              </a:spcAft>
              <a:buSzPts val="800"/>
              <a:buNone/>
              <a:defRPr/>
            </a:lvl6pPr>
            <a:lvl7pPr lvl="6" algn="l">
              <a:lnSpc>
                <a:spcPct val="100000"/>
              </a:lnSpc>
              <a:spcBef>
                <a:spcPts val="0"/>
              </a:spcBef>
              <a:spcAft>
                <a:spcPts val="0"/>
              </a:spcAft>
              <a:buSzPts val="800"/>
              <a:buNone/>
              <a:defRPr/>
            </a:lvl7pPr>
            <a:lvl8pPr lvl="7" algn="l">
              <a:lnSpc>
                <a:spcPct val="100000"/>
              </a:lnSpc>
              <a:spcBef>
                <a:spcPts val="0"/>
              </a:spcBef>
              <a:spcAft>
                <a:spcPts val="0"/>
              </a:spcAft>
              <a:buSzPts val="800"/>
              <a:buNone/>
              <a:defRPr/>
            </a:lvl8pPr>
            <a:lvl9pPr lvl="8" algn="l">
              <a:lnSpc>
                <a:spcPct val="100000"/>
              </a:lnSpc>
              <a:spcBef>
                <a:spcPts val="0"/>
              </a:spcBef>
              <a:spcAft>
                <a:spcPts val="0"/>
              </a:spcAft>
              <a:buSzPts val="800"/>
              <a:buNone/>
              <a:defRPr/>
            </a:lvl9pPr>
          </a:lstStyle>
          <a:p/>
        </p:txBody>
      </p:sp>
      <p:sp>
        <p:nvSpPr>
          <p:cNvPr id="131" name="Google Shape;131;p74"/>
          <p:cNvSpPr txBox="1"/>
          <p:nvPr>
            <p:ph idx="1" type="body"/>
          </p:nvPr>
        </p:nvSpPr>
        <p:spPr>
          <a:xfrm>
            <a:off x="609600" y="1577340"/>
            <a:ext cx="5303400" cy="228600"/>
          </a:xfrm>
          <a:prstGeom prst="rect">
            <a:avLst/>
          </a:prstGeom>
          <a:noFill/>
          <a:ln>
            <a:noFill/>
          </a:ln>
        </p:spPr>
        <p:txBody>
          <a:bodyPr anchorCtr="0" anchor="t" bIns="0" lIns="0" spcFirstLastPara="1" rIns="0" wrap="square" tIns="0">
            <a:spAutoFit/>
          </a:bodyPr>
          <a:lstStyle>
            <a:lvl1pPr indent="-228600" lvl="0" marL="457200" algn="l">
              <a:lnSpc>
                <a:spcPct val="100000"/>
              </a:lnSpc>
              <a:spcBef>
                <a:spcPts val="0"/>
              </a:spcBef>
              <a:spcAft>
                <a:spcPts val="0"/>
              </a:spcAft>
              <a:buSzPts val="800"/>
              <a:buNone/>
              <a:defRPr b="0" i="0">
                <a:latin typeface="Roboto"/>
                <a:ea typeface="Roboto"/>
                <a:cs typeface="Roboto"/>
                <a:sym typeface="Roboto"/>
              </a:defRPr>
            </a:lvl1pPr>
            <a:lvl2pPr indent="-228600" lvl="1" marL="914400" algn="l">
              <a:lnSpc>
                <a:spcPct val="100000"/>
              </a:lnSpc>
              <a:spcBef>
                <a:spcPts val="0"/>
              </a:spcBef>
              <a:spcAft>
                <a:spcPts val="0"/>
              </a:spcAft>
              <a:buSzPts val="800"/>
              <a:buNone/>
              <a:defRPr/>
            </a:lvl2pPr>
            <a:lvl3pPr indent="-228600" lvl="2" marL="1371600" algn="l">
              <a:lnSpc>
                <a:spcPct val="100000"/>
              </a:lnSpc>
              <a:spcBef>
                <a:spcPts val="0"/>
              </a:spcBef>
              <a:spcAft>
                <a:spcPts val="0"/>
              </a:spcAft>
              <a:buSzPts val="800"/>
              <a:buNone/>
              <a:defRPr/>
            </a:lvl3pPr>
            <a:lvl4pPr indent="-228600" lvl="3" marL="1828800" algn="l">
              <a:lnSpc>
                <a:spcPct val="100000"/>
              </a:lnSpc>
              <a:spcBef>
                <a:spcPts val="0"/>
              </a:spcBef>
              <a:spcAft>
                <a:spcPts val="0"/>
              </a:spcAft>
              <a:buSzPts val="800"/>
              <a:buNone/>
              <a:defRPr/>
            </a:lvl4pPr>
            <a:lvl5pPr indent="-228600" lvl="4" marL="2286000" algn="l">
              <a:lnSpc>
                <a:spcPct val="100000"/>
              </a:lnSpc>
              <a:spcBef>
                <a:spcPts val="0"/>
              </a:spcBef>
              <a:spcAft>
                <a:spcPts val="0"/>
              </a:spcAft>
              <a:buSzPts val="800"/>
              <a:buNone/>
              <a:defRPr/>
            </a:lvl5pPr>
            <a:lvl6pPr indent="-228600" lvl="5" marL="2743200" algn="l">
              <a:lnSpc>
                <a:spcPct val="100000"/>
              </a:lnSpc>
              <a:spcBef>
                <a:spcPts val="0"/>
              </a:spcBef>
              <a:spcAft>
                <a:spcPts val="0"/>
              </a:spcAft>
              <a:buSzPts val="800"/>
              <a:buNone/>
              <a:defRPr/>
            </a:lvl6pPr>
            <a:lvl7pPr indent="-228600" lvl="6" marL="3200400" algn="l">
              <a:lnSpc>
                <a:spcPct val="100000"/>
              </a:lnSpc>
              <a:spcBef>
                <a:spcPts val="0"/>
              </a:spcBef>
              <a:spcAft>
                <a:spcPts val="0"/>
              </a:spcAft>
              <a:buSzPts val="800"/>
              <a:buNone/>
              <a:defRPr/>
            </a:lvl7pPr>
            <a:lvl8pPr indent="-228600" lvl="7" marL="3657600" algn="l">
              <a:lnSpc>
                <a:spcPct val="100000"/>
              </a:lnSpc>
              <a:spcBef>
                <a:spcPts val="0"/>
              </a:spcBef>
              <a:spcAft>
                <a:spcPts val="0"/>
              </a:spcAft>
              <a:buSzPts val="800"/>
              <a:buNone/>
              <a:defRPr/>
            </a:lvl8pPr>
            <a:lvl9pPr indent="-228600" lvl="8" marL="4114800" algn="l">
              <a:lnSpc>
                <a:spcPct val="100000"/>
              </a:lnSpc>
              <a:spcBef>
                <a:spcPts val="0"/>
              </a:spcBef>
              <a:spcAft>
                <a:spcPts val="0"/>
              </a:spcAft>
              <a:buSzPts val="800"/>
              <a:buNone/>
              <a:defRPr/>
            </a:lvl9pPr>
          </a:lstStyle>
          <a:p/>
        </p:txBody>
      </p:sp>
      <p:sp>
        <p:nvSpPr>
          <p:cNvPr id="132" name="Google Shape;132;p74"/>
          <p:cNvSpPr txBox="1"/>
          <p:nvPr>
            <p:ph idx="2" type="body"/>
          </p:nvPr>
        </p:nvSpPr>
        <p:spPr>
          <a:xfrm>
            <a:off x="7237470" y="2014064"/>
            <a:ext cx="4255200" cy="4255800"/>
          </a:xfrm>
          <a:prstGeom prst="rect">
            <a:avLst/>
          </a:prstGeom>
          <a:noFill/>
          <a:ln>
            <a:noFill/>
          </a:ln>
        </p:spPr>
        <p:txBody>
          <a:bodyPr anchorCtr="0" anchor="t" bIns="0" lIns="0" spcFirstLastPara="1" rIns="0" wrap="square" tIns="0">
            <a:spAutoFit/>
          </a:bodyPr>
          <a:lstStyle>
            <a:lvl1pPr indent="-228600" lvl="0" marL="457200" algn="l">
              <a:lnSpc>
                <a:spcPct val="100000"/>
              </a:lnSpc>
              <a:spcBef>
                <a:spcPts val="0"/>
              </a:spcBef>
              <a:spcAft>
                <a:spcPts val="0"/>
              </a:spcAft>
              <a:buSzPts val="800"/>
              <a:buNone/>
              <a:defRPr b="1" i="0" sz="2400">
                <a:solidFill>
                  <a:srgbClr val="59BCC7"/>
                </a:solidFill>
                <a:latin typeface="Bebas Neue"/>
                <a:ea typeface="Bebas Neue"/>
                <a:cs typeface="Bebas Neue"/>
                <a:sym typeface="Bebas Neue"/>
              </a:defRPr>
            </a:lvl1pPr>
            <a:lvl2pPr indent="-228600" lvl="1" marL="914400" algn="l">
              <a:lnSpc>
                <a:spcPct val="100000"/>
              </a:lnSpc>
              <a:spcBef>
                <a:spcPts val="0"/>
              </a:spcBef>
              <a:spcAft>
                <a:spcPts val="0"/>
              </a:spcAft>
              <a:buSzPts val="800"/>
              <a:buNone/>
              <a:defRPr/>
            </a:lvl2pPr>
            <a:lvl3pPr indent="-228600" lvl="2" marL="1371600" algn="l">
              <a:lnSpc>
                <a:spcPct val="100000"/>
              </a:lnSpc>
              <a:spcBef>
                <a:spcPts val="0"/>
              </a:spcBef>
              <a:spcAft>
                <a:spcPts val="0"/>
              </a:spcAft>
              <a:buSzPts val="800"/>
              <a:buNone/>
              <a:defRPr/>
            </a:lvl3pPr>
            <a:lvl4pPr indent="-228600" lvl="3" marL="1828800" algn="l">
              <a:lnSpc>
                <a:spcPct val="100000"/>
              </a:lnSpc>
              <a:spcBef>
                <a:spcPts val="0"/>
              </a:spcBef>
              <a:spcAft>
                <a:spcPts val="0"/>
              </a:spcAft>
              <a:buSzPts val="800"/>
              <a:buNone/>
              <a:defRPr/>
            </a:lvl4pPr>
            <a:lvl5pPr indent="-228600" lvl="4" marL="2286000" algn="l">
              <a:lnSpc>
                <a:spcPct val="100000"/>
              </a:lnSpc>
              <a:spcBef>
                <a:spcPts val="0"/>
              </a:spcBef>
              <a:spcAft>
                <a:spcPts val="0"/>
              </a:spcAft>
              <a:buSzPts val="800"/>
              <a:buNone/>
              <a:defRPr/>
            </a:lvl5pPr>
            <a:lvl6pPr indent="-228600" lvl="5" marL="2743200" algn="l">
              <a:lnSpc>
                <a:spcPct val="100000"/>
              </a:lnSpc>
              <a:spcBef>
                <a:spcPts val="0"/>
              </a:spcBef>
              <a:spcAft>
                <a:spcPts val="0"/>
              </a:spcAft>
              <a:buSzPts val="800"/>
              <a:buNone/>
              <a:defRPr/>
            </a:lvl6pPr>
            <a:lvl7pPr indent="-228600" lvl="6" marL="3200400" algn="l">
              <a:lnSpc>
                <a:spcPct val="100000"/>
              </a:lnSpc>
              <a:spcBef>
                <a:spcPts val="0"/>
              </a:spcBef>
              <a:spcAft>
                <a:spcPts val="0"/>
              </a:spcAft>
              <a:buSzPts val="800"/>
              <a:buNone/>
              <a:defRPr/>
            </a:lvl7pPr>
            <a:lvl8pPr indent="-228600" lvl="7" marL="3657600" algn="l">
              <a:lnSpc>
                <a:spcPct val="100000"/>
              </a:lnSpc>
              <a:spcBef>
                <a:spcPts val="0"/>
              </a:spcBef>
              <a:spcAft>
                <a:spcPts val="0"/>
              </a:spcAft>
              <a:buSzPts val="800"/>
              <a:buNone/>
              <a:defRPr/>
            </a:lvl8pPr>
            <a:lvl9pPr indent="-228600" lvl="8" marL="4114800" algn="l">
              <a:lnSpc>
                <a:spcPct val="100000"/>
              </a:lnSpc>
              <a:spcBef>
                <a:spcPts val="0"/>
              </a:spcBef>
              <a:spcAft>
                <a:spcPts val="0"/>
              </a:spcAft>
              <a:buSzPts val="800"/>
              <a:buNone/>
              <a:defRPr/>
            </a:lvl9pPr>
          </a:lstStyle>
          <a:p/>
        </p:txBody>
      </p:sp>
      <p:sp>
        <p:nvSpPr>
          <p:cNvPr id="133" name="Google Shape;133;p74"/>
          <p:cNvSpPr txBox="1"/>
          <p:nvPr>
            <p:ph idx="11" type="ftr"/>
          </p:nvPr>
        </p:nvSpPr>
        <p:spPr>
          <a:xfrm>
            <a:off x="4145280" y="6377940"/>
            <a:ext cx="3901500" cy="342900"/>
          </a:xfrm>
          <a:prstGeom prst="rect">
            <a:avLst/>
          </a:prstGeom>
          <a:noFill/>
          <a:ln>
            <a:noFill/>
          </a:ln>
        </p:spPr>
        <p:txBody>
          <a:bodyPr anchorCtr="0" anchor="t" bIns="0" lIns="0" spcFirstLastPara="1" rIns="0" wrap="square" tIns="0">
            <a:spAutoFit/>
          </a:bodyPr>
          <a:lstStyle>
            <a:lvl1pPr lvl="0" algn="ctr">
              <a:lnSpc>
                <a:spcPct val="100000"/>
              </a:lnSpc>
              <a:spcBef>
                <a:spcPts val="0"/>
              </a:spcBef>
              <a:spcAft>
                <a:spcPts val="0"/>
              </a:spcAft>
              <a:buSzPts val="800"/>
              <a:buNone/>
              <a:defRPr>
                <a:solidFill>
                  <a:srgbClr val="888888"/>
                </a:solidFill>
              </a:defRPr>
            </a:lvl1pPr>
            <a:lvl2pPr lvl="1" algn="l">
              <a:lnSpc>
                <a:spcPct val="100000"/>
              </a:lnSpc>
              <a:spcBef>
                <a:spcPts val="0"/>
              </a:spcBef>
              <a:spcAft>
                <a:spcPts val="0"/>
              </a:spcAft>
              <a:buSzPts val="800"/>
              <a:buNone/>
              <a:defRPr/>
            </a:lvl2pPr>
            <a:lvl3pPr lvl="2" algn="l">
              <a:lnSpc>
                <a:spcPct val="100000"/>
              </a:lnSpc>
              <a:spcBef>
                <a:spcPts val="0"/>
              </a:spcBef>
              <a:spcAft>
                <a:spcPts val="0"/>
              </a:spcAft>
              <a:buSzPts val="800"/>
              <a:buNone/>
              <a:defRPr/>
            </a:lvl3pPr>
            <a:lvl4pPr lvl="3" algn="l">
              <a:lnSpc>
                <a:spcPct val="100000"/>
              </a:lnSpc>
              <a:spcBef>
                <a:spcPts val="0"/>
              </a:spcBef>
              <a:spcAft>
                <a:spcPts val="0"/>
              </a:spcAft>
              <a:buSzPts val="800"/>
              <a:buNone/>
              <a:defRPr/>
            </a:lvl4pPr>
            <a:lvl5pPr lvl="4" algn="l">
              <a:lnSpc>
                <a:spcPct val="100000"/>
              </a:lnSpc>
              <a:spcBef>
                <a:spcPts val="0"/>
              </a:spcBef>
              <a:spcAft>
                <a:spcPts val="0"/>
              </a:spcAft>
              <a:buSzPts val="800"/>
              <a:buNone/>
              <a:defRPr/>
            </a:lvl5pPr>
            <a:lvl6pPr lvl="5" algn="l">
              <a:lnSpc>
                <a:spcPct val="100000"/>
              </a:lnSpc>
              <a:spcBef>
                <a:spcPts val="0"/>
              </a:spcBef>
              <a:spcAft>
                <a:spcPts val="0"/>
              </a:spcAft>
              <a:buSzPts val="800"/>
              <a:buNone/>
              <a:defRPr/>
            </a:lvl6pPr>
            <a:lvl7pPr lvl="6" algn="l">
              <a:lnSpc>
                <a:spcPct val="100000"/>
              </a:lnSpc>
              <a:spcBef>
                <a:spcPts val="0"/>
              </a:spcBef>
              <a:spcAft>
                <a:spcPts val="0"/>
              </a:spcAft>
              <a:buSzPts val="800"/>
              <a:buNone/>
              <a:defRPr/>
            </a:lvl7pPr>
            <a:lvl8pPr lvl="7" algn="l">
              <a:lnSpc>
                <a:spcPct val="100000"/>
              </a:lnSpc>
              <a:spcBef>
                <a:spcPts val="0"/>
              </a:spcBef>
              <a:spcAft>
                <a:spcPts val="0"/>
              </a:spcAft>
              <a:buSzPts val="800"/>
              <a:buNone/>
              <a:defRPr/>
            </a:lvl8pPr>
            <a:lvl9pPr lvl="8" algn="l">
              <a:lnSpc>
                <a:spcPct val="100000"/>
              </a:lnSpc>
              <a:spcBef>
                <a:spcPts val="0"/>
              </a:spcBef>
              <a:spcAft>
                <a:spcPts val="0"/>
              </a:spcAft>
              <a:buSzPts val="800"/>
              <a:buNone/>
              <a:defRPr/>
            </a:lvl9pPr>
          </a:lstStyle>
          <a:p/>
        </p:txBody>
      </p:sp>
      <p:sp>
        <p:nvSpPr>
          <p:cNvPr id="134" name="Google Shape;134;p74"/>
          <p:cNvSpPr txBox="1"/>
          <p:nvPr>
            <p:ph idx="10" type="dt"/>
          </p:nvPr>
        </p:nvSpPr>
        <p:spPr>
          <a:xfrm>
            <a:off x="609600" y="6377940"/>
            <a:ext cx="2804100" cy="342900"/>
          </a:xfrm>
          <a:prstGeom prst="rect">
            <a:avLst/>
          </a:prstGeom>
          <a:noFill/>
          <a:ln>
            <a:noFill/>
          </a:ln>
        </p:spPr>
        <p:txBody>
          <a:bodyPr anchorCtr="0" anchor="t" bIns="0" lIns="0" spcFirstLastPara="1" rIns="0" wrap="square" tIns="0">
            <a:spAutoFit/>
          </a:bodyPr>
          <a:lstStyle>
            <a:lvl1pPr lvl="0" algn="l">
              <a:lnSpc>
                <a:spcPct val="100000"/>
              </a:lnSpc>
              <a:spcBef>
                <a:spcPts val="0"/>
              </a:spcBef>
              <a:spcAft>
                <a:spcPts val="0"/>
              </a:spcAft>
              <a:buSzPts val="800"/>
              <a:buNone/>
              <a:defRPr>
                <a:solidFill>
                  <a:srgbClr val="888888"/>
                </a:solidFill>
              </a:defRPr>
            </a:lvl1pPr>
            <a:lvl2pPr lvl="1" algn="l">
              <a:lnSpc>
                <a:spcPct val="100000"/>
              </a:lnSpc>
              <a:spcBef>
                <a:spcPts val="0"/>
              </a:spcBef>
              <a:spcAft>
                <a:spcPts val="0"/>
              </a:spcAft>
              <a:buSzPts val="800"/>
              <a:buNone/>
              <a:defRPr/>
            </a:lvl2pPr>
            <a:lvl3pPr lvl="2" algn="l">
              <a:lnSpc>
                <a:spcPct val="100000"/>
              </a:lnSpc>
              <a:spcBef>
                <a:spcPts val="0"/>
              </a:spcBef>
              <a:spcAft>
                <a:spcPts val="0"/>
              </a:spcAft>
              <a:buSzPts val="800"/>
              <a:buNone/>
              <a:defRPr/>
            </a:lvl3pPr>
            <a:lvl4pPr lvl="3" algn="l">
              <a:lnSpc>
                <a:spcPct val="100000"/>
              </a:lnSpc>
              <a:spcBef>
                <a:spcPts val="0"/>
              </a:spcBef>
              <a:spcAft>
                <a:spcPts val="0"/>
              </a:spcAft>
              <a:buSzPts val="800"/>
              <a:buNone/>
              <a:defRPr/>
            </a:lvl4pPr>
            <a:lvl5pPr lvl="4" algn="l">
              <a:lnSpc>
                <a:spcPct val="100000"/>
              </a:lnSpc>
              <a:spcBef>
                <a:spcPts val="0"/>
              </a:spcBef>
              <a:spcAft>
                <a:spcPts val="0"/>
              </a:spcAft>
              <a:buSzPts val="800"/>
              <a:buNone/>
              <a:defRPr/>
            </a:lvl5pPr>
            <a:lvl6pPr lvl="5" algn="l">
              <a:lnSpc>
                <a:spcPct val="100000"/>
              </a:lnSpc>
              <a:spcBef>
                <a:spcPts val="0"/>
              </a:spcBef>
              <a:spcAft>
                <a:spcPts val="0"/>
              </a:spcAft>
              <a:buSzPts val="800"/>
              <a:buNone/>
              <a:defRPr/>
            </a:lvl6pPr>
            <a:lvl7pPr lvl="6" algn="l">
              <a:lnSpc>
                <a:spcPct val="100000"/>
              </a:lnSpc>
              <a:spcBef>
                <a:spcPts val="0"/>
              </a:spcBef>
              <a:spcAft>
                <a:spcPts val="0"/>
              </a:spcAft>
              <a:buSzPts val="800"/>
              <a:buNone/>
              <a:defRPr/>
            </a:lvl7pPr>
            <a:lvl8pPr lvl="7" algn="l">
              <a:lnSpc>
                <a:spcPct val="100000"/>
              </a:lnSpc>
              <a:spcBef>
                <a:spcPts val="0"/>
              </a:spcBef>
              <a:spcAft>
                <a:spcPts val="0"/>
              </a:spcAft>
              <a:buSzPts val="800"/>
              <a:buNone/>
              <a:defRPr/>
            </a:lvl8pPr>
            <a:lvl9pPr lvl="8" algn="l">
              <a:lnSpc>
                <a:spcPct val="100000"/>
              </a:lnSpc>
              <a:spcBef>
                <a:spcPts val="0"/>
              </a:spcBef>
              <a:spcAft>
                <a:spcPts val="0"/>
              </a:spcAft>
              <a:buSzPts val="800"/>
              <a:buNone/>
              <a:defRPr/>
            </a:lvl9pPr>
          </a:lstStyle>
          <a:p/>
        </p:txBody>
      </p:sp>
      <p:sp>
        <p:nvSpPr>
          <p:cNvPr id="135" name="Google Shape;135;p74"/>
          <p:cNvSpPr txBox="1"/>
          <p:nvPr>
            <p:ph idx="12" type="sldNum"/>
          </p:nvPr>
        </p:nvSpPr>
        <p:spPr>
          <a:xfrm>
            <a:off x="8778241" y="6377940"/>
            <a:ext cx="2804100" cy="169200"/>
          </a:xfrm>
          <a:prstGeom prst="rect">
            <a:avLst/>
          </a:prstGeom>
          <a:noFill/>
          <a:ln>
            <a:noFill/>
          </a:ln>
        </p:spPr>
        <p:txBody>
          <a:bodyPr anchorCtr="0" anchor="t" bIns="0" lIns="0" spcFirstLastPara="1" rIns="0" wrap="square" tIns="0">
            <a:sp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p:cSld name="Blank">
    <p:spTree>
      <p:nvGrpSpPr>
        <p:cNvPr id="136" name="Shape 136"/>
        <p:cNvGrpSpPr/>
        <p:nvPr/>
      </p:nvGrpSpPr>
      <p:grpSpPr>
        <a:xfrm>
          <a:off x="0" y="0"/>
          <a:ext cx="0" cy="0"/>
          <a:chOff x="0" y="0"/>
          <a:chExt cx="0" cy="0"/>
        </a:xfrm>
      </p:grpSpPr>
      <p:sp>
        <p:nvSpPr>
          <p:cNvPr id="137" name="Google Shape;137;p75"/>
          <p:cNvSpPr txBox="1"/>
          <p:nvPr>
            <p:ph idx="11" type="ftr"/>
          </p:nvPr>
        </p:nvSpPr>
        <p:spPr>
          <a:xfrm>
            <a:off x="4145280" y="6377940"/>
            <a:ext cx="3901500" cy="342900"/>
          </a:xfrm>
          <a:prstGeom prst="rect">
            <a:avLst/>
          </a:prstGeom>
          <a:noFill/>
          <a:ln>
            <a:noFill/>
          </a:ln>
        </p:spPr>
        <p:txBody>
          <a:bodyPr anchorCtr="0" anchor="t" bIns="0" lIns="0" spcFirstLastPara="1" rIns="0" wrap="square" tIns="0">
            <a:spAutoFit/>
          </a:bodyPr>
          <a:lstStyle>
            <a:lvl1pPr lvl="0" algn="ctr">
              <a:lnSpc>
                <a:spcPct val="100000"/>
              </a:lnSpc>
              <a:spcBef>
                <a:spcPts val="0"/>
              </a:spcBef>
              <a:spcAft>
                <a:spcPts val="0"/>
              </a:spcAft>
              <a:buSzPts val="800"/>
              <a:buNone/>
              <a:defRPr>
                <a:solidFill>
                  <a:srgbClr val="888888"/>
                </a:solidFill>
              </a:defRPr>
            </a:lvl1pPr>
            <a:lvl2pPr lvl="1" algn="l">
              <a:lnSpc>
                <a:spcPct val="100000"/>
              </a:lnSpc>
              <a:spcBef>
                <a:spcPts val="0"/>
              </a:spcBef>
              <a:spcAft>
                <a:spcPts val="0"/>
              </a:spcAft>
              <a:buSzPts val="800"/>
              <a:buNone/>
              <a:defRPr/>
            </a:lvl2pPr>
            <a:lvl3pPr lvl="2" algn="l">
              <a:lnSpc>
                <a:spcPct val="100000"/>
              </a:lnSpc>
              <a:spcBef>
                <a:spcPts val="0"/>
              </a:spcBef>
              <a:spcAft>
                <a:spcPts val="0"/>
              </a:spcAft>
              <a:buSzPts val="800"/>
              <a:buNone/>
              <a:defRPr/>
            </a:lvl3pPr>
            <a:lvl4pPr lvl="3" algn="l">
              <a:lnSpc>
                <a:spcPct val="100000"/>
              </a:lnSpc>
              <a:spcBef>
                <a:spcPts val="0"/>
              </a:spcBef>
              <a:spcAft>
                <a:spcPts val="0"/>
              </a:spcAft>
              <a:buSzPts val="800"/>
              <a:buNone/>
              <a:defRPr/>
            </a:lvl4pPr>
            <a:lvl5pPr lvl="4" algn="l">
              <a:lnSpc>
                <a:spcPct val="100000"/>
              </a:lnSpc>
              <a:spcBef>
                <a:spcPts val="0"/>
              </a:spcBef>
              <a:spcAft>
                <a:spcPts val="0"/>
              </a:spcAft>
              <a:buSzPts val="800"/>
              <a:buNone/>
              <a:defRPr/>
            </a:lvl5pPr>
            <a:lvl6pPr lvl="5" algn="l">
              <a:lnSpc>
                <a:spcPct val="100000"/>
              </a:lnSpc>
              <a:spcBef>
                <a:spcPts val="0"/>
              </a:spcBef>
              <a:spcAft>
                <a:spcPts val="0"/>
              </a:spcAft>
              <a:buSzPts val="800"/>
              <a:buNone/>
              <a:defRPr/>
            </a:lvl6pPr>
            <a:lvl7pPr lvl="6" algn="l">
              <a:lnSpc>
                <a:spcPct val="100000"/>
              </a:lnSpc>
              <a:spcBef>
                <a:spcPts val="0"/>
              </a:spcBef>
              <a:spcAft>
                <a:spcPts val="0"/>
              </a:spcAft>
              <a:buSzPts val="800"/>
              <a:buNone/>
              <a:defRPr/>
            </a:lvl7pPr>
            <a:lvl8pPr lvl="7" algn="l">
              <a:lnSpc>
                <a:spcPct val="100000"/>
              </a:lnSpc>
              <a:spcBef>
                <a:spcPts val="0"/>
              </a:spcBef>
              <a:spcAft>
                <a:spcPts val="0"/>
              </a:spcAft>
              <a:buSzPts val="800"/>
              <a:buNone/>
              <a:defRPr/>
            </a:lvl8pPr>
            <a:lvl9pPr lvl="8" algn="l">
              <a:lnSpc>
                <a:spcPct val="100000"/>
              </a:lnSpc>
              <a:spcBef>
                <a:spcPts val="0"/>
              </a:spcBef>
              <a:spcAft>
                <a:spcPts val="0"/>
              </a:spcAft>
              <a:buSzPts val="800"/>
              <a:buNone/>
              <a:defRPr/>
            </a:lvl9pPr>
          </a:lstStyle>
          <a:p/>
        </p:txBody>
      </p:sp>
      <p:sp>
        <p:nvSpPr>
          <p:cNvPr id="138" name="Google Shape;138;p75"/>
          <p:cNvSpPr txBox="1"/>
          <p:nvPr>
            <p:ph idx="10" type="dt"/>
          </p:nvPr>
        </p:nvSpPr>
        <p:spPr>
          <a:xfrm>
            <a:off x="609600" y="6377940"/>
            <a:ext cx="2804100" cy="342900"/>
          </a:xfrm>
          <a:prstGeom prst="rect">
            <a:avLst/>
          </a:prstGeom>
          <a:noFill/>
          <a:ln>
            <a:noFill/>
          </a:ln>
        </p:spPr>
        <p:txBody>
          <a:bodyPr anchorCtr="0" anchor="t" bIns="0" lIns="0" spcFirstLastPara="1" rIns="0" wrap="square" tIns="0">
            <a:spAutoFit/>
          </a:bodyPr>
          <a:lstStyle>
            <a:lvl1pPr lvl="0" algn="l">
              <a:lnSpc>
                <a:spcPct val="100000"/>
              </a:lnSpc>
              <a:spcBef>
                <a:spcPts val="0"/>
              </a:spcBef>
              <a:spcAft>
                <a:spcPts val="0"/>
              </a:spcAft>
              <a:buSzPts val="800"/>
              <a:buNone/>
              <a:defRPr>
                <a:solidFill>
                  <a:srgbClr val="888888"/>
                </a:solidFill>
              </a:defRPr>
            </a:lvl1pPr>
            <a:lvl2pPr lvl="1" algn="l">
              <a:lnSpc>
                <a:spcPct val="100000"/>
              </a:lnSpc>
              <a:spcBef>
                <a:spcPts val="0"/>
              </a:spcBef>
              <a:spcAft>
                <a:spcPts val="0"/>
              </a:spcAft>
              <a:buSzPts val="800"/>
              <a:buNone/>
              <a:defRPr/>
            </a:lvl2pPr>
            <a:lvl3pPr lvl="2" algn="l">
              <a:lnSpc>
                <a:spcPct val="100000"/>
              </a:lnSpc>
              <a:spcBef>
                <a:spcPts val="0"/>
              </a:spcBef>
              <a:spcAft>
                <a:spcPts val="0"/>
              </a:spcAft>
              <a:buSzPts val="800"/>
              <a:buNone/>
              <a:defRPr/>
            </a:lvl3pPr>
            <a:lvl4pPr lvl="3" algn="l">
              <a:lnSpc>
                <a:spcPct val="100000"/>
              </a:lnSpc>
              <a:spcBef>
                <a:spcPts val="0"/>
              </a:spcBef>
              <a:spcAft>
                <a:spcPts val="0"/>
              </a:spcAft>
              <a:buSzPts val="800"/>
              <a:buNone/>
              <a:defRPr/>
            </a:lvl4pPr>
            <a:lvl5pPr lvl="4" algn="l">
              <a:lnSpc>
                <a:spcPct val="100000"/>
              </a:lnSpc>
              <a:spcBef>
                <a:spcPts val="0"/>
              </a:spcBef>
              <a:spcAft>
                <a:spcPts val="0"/>
              </a:spcAft>
              <a:buSzPts val="800"/>
              <a:buNone/>
              <a:defRPr/>
            </a:lvl5pPr>
            <a:lvl6pPr lvl="5" algn="l">
              <a:lnSpc>
                <a:spcPct val="100000"/>
              </a:lnSpc>
              <a:spcBef>
                <a:spcPts val="0"/>
              </a:spcBef>
              <a:spcAft>
                <a:spcPts val="0"/>
              </a:spcAft>
              <a:buSzPts val="800"/>
              <a:buNone/>
              <a:defRPr/>
            </a:lvl6pPr>
            <a:lvl7pPr lvl="6" algn="l">
              <a:lnSpc>
                <a:spcPct val="100000"/>
              </a:lnSpc>
              <a:spcBef>
                <a:spcPts val="0"/>
              </a:spcBef>
              <a:spcAft>
                <a:spcPts val="0"/>
              </a:spcAft>
              <a:buSzPts val="800"/>
              <a:buNone/>
              <a:defRPr/>
            </a:lvl7pPr>
            <a:lvl8pPr lvl="7" algn="l">
              <a:lnSpc>
                <a:spcPct val="100000"/>
              </a:lnSpc>
              <a:spcBef>
                <a:spcPts val="0"/>
              </a:spcBef>
              <a:spcAft>
                <a:spcPts val="0"/>
              </a:spcAft>
              <a:buSzPts val="800"/>
              <a:buNone/>
              <a:defRPr/>
            </a:lvl8pPr>
            <a:lvl9pPr lvl="8" algn="l">
              <a:lnSpc>
                <a:spcPct val="100000"/>
              </a:lnSpc>
              <a:spcBef>
                <a:spcPts val="0"/>
              </a:spcBef>
              <a:spcAft>
                <a:spcPts val="0"/>
              </a:spcAft>
              <a:buSzPts val="800"/>
              <a:buNone/>
              <a:defRPr/>
            </a:lvl9pPr>
          </a:lstStyle>
          <a:p/>
        </p:txBody>
      </p:sp>
      <p:sp>
        <p:nvSpPr>
          <p:cNvPr id="139" name="Google Shape;139;p75"/>
          <p:cNvSpPr txBox="1"/>
          <p:nvPr>
            <p:ph idx="12" type="sldNum"/>
          </p:nvPr>
        </p:nvSpPr>
        <p:spPr>
          <a:xfrm>
            <a:off x="8778241" y="6377940"/>
            <a:ext cx="2804100" cy="169200"/>
          </a:xfrm>
          <a:prstGeom prst="rect">
            <a:avLst/>
          </a:prstGeom>
          <a:noFill/>
          <a:ln>
            <a:noFill/>
          </a:ln>
        </p:spPr>
        <p:txBody>
          <a:bodyPr anchorCtr="0" anchor="t" bIns="0" lIns="0" spcFirstLastPara="1" rIns="0" wrap="square" tIns="0">
            <a:sp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p:cSld name="Title Slide">
    <p:spTree>
      <p:nvGrpSpPr>
        <p:cNvPr id="140" name="Shape 140"/>
        <p:cNvGrpSpPr/>
        <p:nvPr/>
      </p:nvGrpSpPr>
      <p:grpSpPr>
        <a:xfrm>
          <a:off x="0" y="0"/>
          <a:ext cx="0" cy="0"/>
          <a:chOff x="0" y="0"/>
          <a:chExt cx="0" cy="0"/>
        </a:xfrm>
      </p:grpSpPr>
      <p:sp>
        <p:nvSpPr>
          <p:cNvPr id="141" name="Google Shape;141;p76"/>
          <p:cNvSpPr txBox="1"/>
          <p:nvPr>
            <p:ph type="ctrTitle"/>
          </p:nvPr>
        </p:nvSpPr>
        <p:spPr>
          <a:xfrm>
            <a:off x="914400" y="2125980"/>
            <a:ext cx="10363200" cy="1440300"/>
          </a:xfrm>
          <a:prstGeom prst="rect">
            <a:avLst/>
          </a:prstGeom>
          <a:noFill/>
          <a:ln>
            <a:noFill/>
          </a:ln>
        </p:spPr>
        <p:txBody>
          <a:bodyPr anchorCtr="0" anchor="t" bIns="0" lIns="0" spcFirstLastPara="1" rIns="0" wrap="square" tIns="0">
            <a:spAutoFit/>
          </a:bodyPr>
          <a:lstStyle>
            <a:lvl1pPr lvl="0" algn="l">
              <a:lnSpc>
                <a:spcPct val="100000"/>
              </a:lnSpc>
              <a:spcBef>
                <a:spcPts val="0"/>
              </a:spcBef>
              <a:spcAft>
                <a:spcPts val="0"/>
              </a:spcAft>
              <a:buSzPts val="800"/>
              <a:buNone/>
              <a:defRPr b="1" i="0" sz="4500">
                <a:solidFill>
                  <a:srgbClr val="464646"/>
                </a:solidFill>
                <a:latin typeface="Bebas Neue"/>
                <a:ea typeface="Bebas Neue"/>
                <a:cs typeface="Bebas Neue"/>
                <a:sym typeface="Bebas Neue"/>
              </a:defRPr>
            </a:lvl1pPr>
            <a:lvl2pPr lvl="1" algn="l">
              <a:lnSpc>
                <a:spcPct val="100000"/>
              </a:lnSpc>
              <a:spcBef>
                <a:spcPts val="0"/>
              </a:spcBef>
              <a:spcAft>
                <a:spcPts val="0"/>
              </a:spcAft>
              <a:buSzPts val="800"/>
              <a:buNone/>
              <a:defRPr/>
            </a:lvl2pPr>
            <a:lvl3pPr lvl="2" algn="l">
              <a:lnSpc>
                <a:spcPct val="100000"/>
              </a:lnSpc>
              <a:spcBef>
                <a:spcPts val="0"/>
              </a:spcBef>
              <a:spcAft>
                <a:spcPts val="0"/>
              </a:spcAft>
              <a:buSzPts val="800"/>
              <a:buNone/>
              <a:defRPr/>
            </a:lvl3pPr>
            <a:lvl4pPr lvl="3" algn="l">
              <a:lnSpc>
                <a:spcPct val="100000"/>
              </a:lnSpc>
              <a:spcBef>
                <a:spcPts val="0"/>
              </a:spcBef>
              <a:spcAft>
                <a:spcPts val="0"/>
              </a:spcAft>
              <a:buSzPts val="800"/>
              <a:buNone/>
              <a:defRPr/>
            </a:lvl4pPr>
            <a:lvl5pPr lvl="4" algn="l">
              <a:lnSpc>
                <a:spcPct val="100000"/>
              </a:lnSpc>
              <a:spcBef>
                <a:spcPts val="0"/>
              </a:spcBef>
              <a:spcAft>
                <a:spcPts val="0"/>
              </a:spcAft>
              <a:buSzPts val="800"/>
              <a:buNone/>
              <a:defRPr/>
            </a:lvl5pPr>
            <a:lvl6pPr lvl="5" algn="l">
              <a:lnSpc>
                <a:spcPct val="100000"/>
              </a:lnSpc>
              <a:spcBef>
                <a:spcPts val="0"/>
              </a:spcBef>
              <a:spcAft>
                <a:spcPts val="0"/>
              </a:spcAft>
              <a:buSzPts val="800"/>
              <a:buNone/>
              <a:defRPr/>
            </a:lvl6pPr>
            <a:lvl7pPr lvl="6" algn="l">
              <a:lnSpc>
                <a:spcPct val="100000"/>
              </a:lnSpc>
              <a:spcBef>
                <a:spcPts val="0"/>
              </a:spcBef>
              <a:spcAft>
                <a:spcPts val="0"/>
              </a:spcAft>
              <a:buSzPts val="800"/>
              <a:buNone/>
              <a:defRPr/>
            </a:lvl7pPr>
            <a:lvl8pPr lvl="7" algn="l">
              <a:lnSpc>
                <a:spcPct val="100000"/>
              </a:lnSpc>
              <a:spcBef>
                <a:spcPts val="0"/>
              </a:spcBef>
              <a:spcAft>
                <a:spcPts val="0"/>
              </a:spcAft>
              <a:buSzPts val="800"/>
              <a:buNone/>
              <a:defRPr/>
            </a:lvl8pPr>
            <a:lvl9pPr lvl="8" algn="l">
              <a:lnSpc>
                <a:spcPct val="100000"/>
              </a:lnSpc>
              <a:spcBef>
                <a:spcPts val="0"/>
              </a:spcBef>
              <a:spcAft>
                <a:spcPts val="0"/>
              </a:spcAft>
              <a:buSzPts val="800"/>
              <a:buNone/>
              <a:defRPr/>
            </a:lvl9pPr>
          </a:lstStyle>
          <a:p/>
        </p:txBody>
      </p:sp>
      <p:sp>
        <p:nvSpPr>
          <p:cNvPr id="142" name="Google Shape;142;p76"/>
          <p:cNvSpPr txBox="1"/>
          <p:nvPr>
            <p:ph idx="1" type="subTitle"/>
          </p:nvPr>
        </p:nvSpPr>
        <p:spPr>
          <a:xfrm>
            <a:off x="1828800" y="3840480"/>
            <a:ext cx="8534400" cy="228600"/>
          </a:xfrm>
          <a:prstGeom prst="rect">
            <a:avLst/>
          </a:prstGeom>
          <a:noFill/>
          <a:ln>
            <a:noFill/>
          </a:ln>
        </p:spPr>
        <p:txBody>
          <a:bodyPr anchorCtr="0" anchor="t" bIns="0" lIns="0" spcFirstLastPara="1" rIns="0" wrap="square" tIns="0">
            <a:spAutoFit/>
          </a:bodyPr>
          <a:lstStyle>
            <a:lvl1pPr lvl="0" algn="l">
              <a:lnSpc>
                <a:spcPct val="100000"/>
              </a:lnSpc>
              <a:spcBef>
                <a:spcPts val="0"/>
              </a:spcBef>
              <a:spcAft>
                <a:spcPts val="0"/>
              </a:spcAft>
              <a:buSzPts val="800"/>
              <a:buNone/>
              <a:defRPr b="0" i="0" sz="1500">
                <a:solidFill>
                  <a:srgbClr val="464646"/>
                </a:solidFill>
                <a:latin typeface="Roboto"/>
                <a:ea typeface="Roboto"/>
                <a:cs typeface="Roboto"/>
                <a:sym typeface="Roboto"/>
              </a:defRPr>
            </a:lvl1pPr>
            <a:lvl2pPr lvl="1" algn="l">
              <a:lnSpc>
                <a:spcPct val="100000"/>
              </a:lnSpc>
              <a:spcBef>
                <a:spcPts val="0"/>
              </a:spcBef>
              <a:spcAft>
                <a:spcPts val="0"/>
              </a:spcAft>
              <a:buSzPts val="800"/>
              <a:buNone/>
              <a:defRPr/>
            </a:lvl2pPr>
            <a:lvl3pPr lvl="2" algn="l">
              <a:lnSpc>
                <a:spcPct val="100000"/>
              </a:lnSpc>
              <a:spcBef>
                <a:spcPts val="0"/>
              </a:spcBef>
              <a:spcAft>
                <a:spcPts val="0"/>
              </a:spcAft>
              <a:buSzPts val="800"/>
              <a:buNone/>
              <a:defRPr/>
            </a:lvl3pPr>
            <a:lvl4pPr lvl="3" algn="l">
              <a:lnSpc>
                <a:spcPct val="100000"/>
              </a:lnSpc>
              <a:spcBef>
                <a:spcPts val="0"/>
              </a:spcBef>
              <a:spcAft>
                <a:spcPts val="0"/>
              </a:spcAft>
              <a:buSzPts val="800"/>
              <a:buNone/>
              <a:defRPr/>
            </a:lvl4pPr>
            <a:lvl5pPr lvl="4" algn="l">
              <a:lnSpc>
                <a:spcPct val="100000"/>
              </a:lnSpc>
              <a:spcBef>
                <a:spcPts val="0"/>
              </a:spcBef>
              <a:spcAft>
                <a:spcPts val="0"/>
              </a:spcAft>
              <a:buSzPts val="800"/>
              <a:buNone/>
              <a:defRPr/>
            </a:lvl5pPr>
            <a:lvl6pPr lvl="5" algn="l">
              <a:lnSpc>
                <a:spcPct val="100000"/>
              </a:lnSpc>
              <a:spcBef>
                <a:spcPts val="0"/>
              </a:spcBef>
              <a:spcAft>
                <a:spcPts val="0"/>
              </a:spcAft>
              <a:buSzPts val="800"/>
              <a:buNone/>
              <a:defRPr/>
            </a:lvl6pPr>
            <a:lvl7pPr lvl="6" algn="l">
              <a:lnSpc>
                <a:spcPct val="100000"/>
              </a:lnSpc>
              <a:spcBef>
                <a:spcPts val="0"/>
              </a:spcBef>
              <a:spcAft>
                <a:spcPts val="0"/>
              </a:spcAft>
              <a:buSzPts val="800"/>
              <a:buNone/>
              <a:defRPr/>
            </a:lvl7pPr>
            <a:lvl8pPr lvl="7" algn="l">
              <a:lnSpc>
                <a:spcPct val="100000"/>
              </a:lnSpc>
              <a:spcBef>
                <a:spcPts val="0"/>
              </a:spcBef>
              <a:spcAft>
                <a:spcPts val="0"/>
              </a:spcAft>
              <a:buSzPts val="800"/>
              <a:buNone/>
              <a:defRPr/>
            </a:lvl8pPr>
            <a:lvl9pPr lvl="8" algn="l">
              <a:lnSpc>
                <a:spcPct val="100000"/>
              </a:lnSpc>
              <a:spcBef>
                <a:spcPts val="0"/>
              </a:spcBef>
              <a:spcAft>
                <a:spcPts val="0"/>
              </a:spcAft>
              <a:buSzPts val="800"/>
              <a:buNone/>
              <a:defRPr/>
            </a:lvl9pPr>
          </a:lstStyle>
          <a:p/>
        </p:txBody>
      </p:sp>
      <p:sp>
        <p:nvSpPr>
          <p:cNvPr id="143" name="Google Shape;143;p76"/>
          <p:cNvSpPr txBox="1"/>
          <p:nvPr>
            <p:ph idx="11" type="ftr"/>
          </p:nvPr>
        </p:nvSpPr>
        <p:spPr>
          <a:xfrm>
            <a:off x="4145280" y="6377940"/>
            <a:ext cx="3901500" cy="342900"/>
          </a:xfrm>
          <a:prstGeom prst="rect">
            <a:avLst/>
          </a:prstGeom>
          <a:noFill/>
          <a:ln>
            <a:noFill/>
          </a:ln>
        </p:spPr>
        <p:txBody>
          <a:bodyPr anchorCtr="0" anchor="t" bIns="0" lIns="0" spcFirstLastPara="1" rIns="0" wrap="square" tIns="0">
            <a:spAutoFit/>
          </a:bodyPr>
          <a:lstStyle>
            <a:lvl1pPr lvl="0" algn="ctr">
              <a:lnSpc>
                <a:spcPct val="100000"/>
              </a:lnSpc>
              <a:spcBef>
                <a:spcPts val="0"/>
              </a:spcBef>
              <a:spcAft>
                <a:spcPts val="0"/>
              </a:spcAft>
              <a:buSzPts val="800"/>
              <a:buNone/>
              <a:defRPr>
                <a:solidFill>
                  <a:srgbClr val="888888"/>
                </a:solidFill>
              </a:defRPr>
            </a:lvl1pPr>
            <a:lvl2pPr lvl="1" algn="l">
              <a:lnSpc>
                <a:spcPct val="100000"/>
              </a:lnSpc>
              <a:spcBef>
                <a:spcPts val="0"/>
              </a:spcBef>
              <a:spcAft>
                <a:spcPts val="0"/>
              </a:spcAft>
              <a:buSzPts val="800"/>
              <a:buNone/>
              <a:defRPr/>
            </a:lvl2pPr>
            <a:lvl3pPr lvl="2" algn="l">
              <a:lnSpc>
                <a:spcPct val="100000"/>
              </a:lnSpc>
              <a:spcBef>
                <a:spcPts val="0"/>
              </a:spcBef>
              <a:spcAft>
                <a:spcPts val="0"/>
              </a:spcAft>
              <a:buSzPts val="800"/>
              <a:buNone/>
              <a:defRPr/>
            </a:lvl3pPr>
            <a:lvl4pPr lvl="3" algn="l">
              <a:lnSpc>
                <a:spcPct val="100000"/>
              </a:lnSpc>
              <a:spcBef>
                <a:spcPts val="0"/>
              </a:spcBef>
              <a:spcAft>
                <a:spcPts val="0"/>
              </a:spcAft>
              <a:buSzPts val="800"/>
              <a:buNone/>
              <a:defRPr/>
            </a:lvl4pPr>
            <a:lvl5pPr lvl="4" algn="l">
              <a:lnSpc>
                <a:spcPct val="100000"/>
              </a:lnSpc>
              <a:spcBef>
                <a:spcPts val="0"/>
              </a:spcBef>
              <a:spcAft>
                <a:spcPts val="0"/>
              </a:spcAft>
              <a:buSzPts val="800"/>
              <a:buNone/>
              <a:defRPr/>
            </a:lvl5pPr>
            <a:lvl6pPr lvl="5" algn="l">
              <a:lnSpc>
                <a:spcPct val="100000"/>
              </a:lnSpc>
              <a:spcBef>
                <a:spcPts val="0"/>
              </a:spcBef>
              <a:spcAft>
                <a:spcPts val="0"/>
              </a:spcAft>
              <a:buSzPts val="800"/>
              <a:buNone/>
              <a:defRPr/>
            </a:lvl6pPr>
            <a:lvl7pPr lvl="6" algn="l">
              <a:lnSpc>
                <a:spcPct val="100000"/>
              </a:lnSpc>
              <a:spcBef>
                <a:spcPts val="0"/>
              </a:spcBef>
              <a:spcAft>
                <a:spcPts val="0"/>
              </a:spcAft>
              <a:buSzPts val="800"/>
              <a:buNone/>
              <a:defRPr/>
            </a:lvl7pPr>
            <a:lvl8pPr lvl="7" algn="l">
              <a:lnSpc>
                <a:spcPct val="100000"/>
              </a:lnSpc>
              <a:spcBef>
                <a:spcPts val="0"/>
              </a:spcBef>
              <a:spcAft>
                <a:spcPts val="0"/>
              </a:spcAft>
              <a:buSzPts val="800"/>
              <a:buNone/>
              <a:defRPr/>
            </a:lvl8pPr>
            <a:lvl9pPr lvl="8" algn="l">
              <a:lnSpc>
                <a:spcPct val="100000"/>
              </a:lnSpc>
              <a:spcBef>
                <a:spcPts val="0"/>
              </a:spcBef>
              <a:spcAft>
                <a:spcPts val="0"/>
              </a:spcAft>
              <a:buSzPts val="800"/>
              <a:buNone/>
              <a:defRPr/>
            </a:lvl9pPr>
          </a:lstStyle>
          <a:p/>
        </p:txBody>
      </p:sp>
      <p:sp>
        <p:nvSpPr>
          <p:cNvPr id="144" name="Google Shape;144;p76"/>
          <p:cNvSpPr txBox="1"/>
          <p:nvPr>
            <p:ph idx="10" type="dt"/>
          </p:nvPr>
        </p:nvSpPr>
        <p:spPr>
          <a:xfrm>
            <a:off x="609600" y="6377940"/>
            <a:ext cx="2804100" cy="342900"/>
          </a:xfrm>
          <a:prstGeom prst="rect">
            <a:avLst/>
          </a:prstGeom>
          <a:noFill/>
          <a:ln>
            <a:noFill/>
          </a:ln>
        </p:spPr>
        <p:txBody>
          <a:bodyPr anchorCtr="0" anchor="t" bIns="0" lIns="0" spcFirstLastPara="1" rIns="0" wrap="square" tIns="0">
            <a:spAutoFit/>
          </a:bodyPr>
          <a:lstStyle>
            <a:lvl1pPr lvl="0" algn="l">
              <a:lnSpc>
                <a:spcPct val="100000"/>
              </a:lnSpc>
              <a:spcBef>
                <a:spcPts val="0"/>
              </a:spcBef>
              <a:spcAft>
                <a:spcPts val="0"/>
              </a:spcAft>
              <a:buSzPts val="800"/>
              <a:buNone/>
              <a:defRPr>
                <a:solidFill>
                  <a:srgbClr val="888888"/>
                </a:solidFill>
              </a:defRPr>
            </a:lvl1pPr>
            <a:lvl2pPr lvl="1" algn="l">
              <a:lnSpc>
                <a:spcPct val="100000"/>
              </a:lnSpc>
              <a:spcBef>
                <a:spcPts val="0"/>
              </a:spcBef>
              <a:spcAft>
                <a:spcPts val="0"/>
              </a:spcAft>
              <a:buSzPts val="800"/>
              <a:buNone/>
              <a:defRPr/>
            </a:lvl2pPr>
            <a:lvl3pPr lvl="2" algn="l">
              <a:lnSpc>
                <a:spcPct val="100000"/>
              </a:lnSpc>
              <a:spcBef>
                <a:spcPts val="0"/>
              </a:spcBef>
              <a:spcAft>
                <a:spcPts val="0"/>
              </a:spcAft>
              <a:buSzPts val="800"/>
              <a:buNone/>
              <a:defRPr/>
            </a:lvl3pPr>
            <a:lvl4pPr lvl="3" algn="l">
              <a:lnSpc>
                <a:spcPct val="100000"/>
              </a:lnSpc>
              <a:spcBef>
                <a:spcPts val="0"/>
              </a:spcBef>
              <a:spcAft>
                <a:spcPts val="0"/>
              </a:spcAft>
              <a:buSzPts val="800"/>
              <a:buNone/>
              <a:defRPr/>
            </a:lvl4pPr>
            <a:lvl5pPr lvl="4" algn="l">
              <a:lnSpc>
                <a:spcPct val="100000"/>
              </a:lnSpc>
              <a:spcBef>
                <a:spcPts val="0"/>
              </a:spcBef>
              <a:spcAft>
                <a:spcPts val="0"/>
              </a:spcAft>
              <a:buSzPts val="800"/>
              <a:buNone/>
              <a:defRPr/>
            </a:lvl5pPr>
            <a:lvl6pPr lvl="5" algn="l">
              <a:lnSpc>
                <a:spcPct val="100000"/>
              </a:lnSpc>
              <a:spcBef>
                <a:spcPts val="0"/>
              </a:spcBef>
              <a:spcAft>
                <a:spcPts val="0"/>
              </a:spcAft>
              <a:buSzPts val="800"/>
              <a:buNone/>
              <a:defRPr/>
            </a:lvl6pPr>
            <a:lvl7pPr lvl="6" algn="l">
              <a:lnSpc>
                <a:spcPct val="100000"/>
              </a:lnSpc>
              <a:spcBef>
                <a:spcPts val="0"/>
              </a:spcBef>
              <a:spcAft>
                <a:spcPts val="0"/>
              </a:spcAft>
              <a:buSzPts val="800"/>
              <a:buNone/>
              <a:defRPr/>
            </a:lvl7pPr>
            <a:lvl8pPr lvl="7" algn="l">
              <a:lnSpc>
                <a:spcPct val="100000"/>
              </a:lnSpc>
              <a:spcBef>
                <a:spcPts val="0"/>
              </a:spcBef>
              <a:spcAft>
                <a:spcPts val="0"/>
              </a:spcAft>
              <a:buSzPts val="800"/>
              <a:buNone/>
              <a:defRPr/>
            </a:lvl8pPr>
            <a:lvl9pPr lvl="8" algn="l">
              <a:lnSpc>
                <a:spcPct val="100000"/>
              </a:lnSpc>
              <a:spcBef>
                <a:spcPts val="0"/>
              </a:spcBef>
              <a:spcAft>
                <a:spcPts val="0"/>
              </a:spcAft>
              <a:buSzPts val="800"/>
              <a:buNone/>
              <a:defRPr/>
            </a:lvl9pPr>
          </a:lstStyle>
          <a:p/>
        </p:txBody>
      </p:sp>
      <p:sp>
        <p:nvSpPr>
          <p:cNvPr id="145" name="Google Shape;145;p76"/>
          <p:cNvSpPr txBox="1"/>
          <p:nvPr>
            <p:ph idx="12" type="sldNum"/>
          </p:nvPr>
        </p:nvSpPr>
        <p:spPr>
          <a:xfrm>
            <a:off x="8778241" y="6377940"/>
            <a:ext cx="2804100" cy="169200"/>
          </a:xfrm>
          <a:prstGeom prst="rect">
            <a:avLst/>
          </a:prstGeom>
          <a:noFill/>
          <a:ln>
            <a:noFill/>
          </a:ln>
        </p:spPr>
        <p:txBody>
          <a:bodyPr anchorCtr="0" anchor="t" bIns="0" lIns="0" spcFirstLastPara="1" rIns="0" wrap="square" tIns="0">
            <a:sp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46" name="Shape 146"/>
        <p:cNvGrpSpPr/>
        <p:nvPr/>
      </p:nvGrpSpPr>
      <p:grpSpPr>
        <a:xfrm>
          <a:off x="0" y="0"/>
          <a:ext cx="0" cy="0"/>
          <a:chOff x="0" y="0"/>
          <a:chExt cx="0" cy="0"/>
        </a:xfrm>
      </p:grpSpPr>
      <p:sp>
        <p:nvSpPr>
          <p:cNvPr id="147" name="Google Shape;147;p77"/>
          <p:cNvSpPr txBox="1"/>
          <p:nvPr/>
        </p:nvSpPr>
        <p:spPr>
          <a:xfrm>
            <a:off x="-9714" y="-9714"/>
            <a:ext cx="12239700" cy="894300"/>
          </a:xfrm>
          <a:prstGeom prst="rect">
            <a:avLst/>
          </a:prstGeom>
          <a:solidFill>
            <a:srgbClr val="4DACBF"/>
          </a:solidFill>
          <a:ln>
            <a:noFill/>
          </a:ln>
        </p:spPr>
        <p:txBody>
          <a:bodyPr anchorCtr="0" anchor="t" bIns="121900" lIns="121900" spcFirstLastPara="1" rIns="121900" wrap="square" tIns="121900">
            <a:noAutofit/>
          </a:bodyPr>
          <a:lstStyle/>
          <a:p>
            <a:pPr indent="0" lvl="0" marL="0" marR="0" rtl="0" algn="ctr">
              <a:lnSpc>
                <a:spcPct val="100000"/>
              </a:lnSpc>
              <a:spcBef>
                <a:spcPts val="0"/>
              </a:spcBef>
              <a:spcAft>
                <a:spcPts val="0"/>
              </a:spcAft>
              <a:buClr>
                <a:srgbClr val="000000"/>
              </a:buClr>
              <a:buSzPts val="3700"/>
              <a:buFont typeface="Arial"/>
              <a:buNone/>
            </a:pPr>
            <a:r>
              <a:t/>
            </a:r>
            <a:endParaRPr b="0" i="0" sz="3700" u="none" cap="none" strike="noStrike">
              <a:solidFill>
                <a:srgbClr val="FFFFFF"/>
              </a:solidFill>
              <a:latin typeface="Poppins"/>
              <a:ea typeface="Poppins"/>
              <a:cs typeface="Poppins"/>
              <a:sym typeface="Poppins"/>
            </a:endParaRPr>
          </a:p>
        </p:txBody>
      </p:sp>
      <p:pic>
        <p:nvPicPr>
          <p:cNvPr id="148" name="Google Shape;148;p77"/>
          <p:cNvPicPr preferRelativeResize="0"/>
          <p:nvPr/>
        </p:nvPicPr>
        <p:blipFill rotWithShape="1">
          <a:blip r:embed="rId2">
            <a:alphaModFix/>
          </a:blip>
          <a:srcRect b="0" l="0" r="0" t="0"/>
          <a:stretch/>
        </p:blipFill>
        <p:spPr>
          <a:xfrm>
            <a:off x="10537900" y="6482133"/>
            <a:ext cx="1511699" cy="338700"/>
          </a:xfrm>
          <a:prstGeom prst="rect">
            <a:avLst/>
          </a:prstGeom>
          <a:noFill/>
          <a:ln>
            <a:noFill/>
          </a:ln>
        </p:spPr>
      </p:pic>
      <p:sp>
        <p:nvSpPr>
          <p:cNvPr id="149" name="Google Shape;149;p77"/>
          <p:cNvSpPr txBox="1"/>
          <p:nvPr>
            <p:ph type="title"/>
          </p:nvPr>
        </p:nvSpPr>
        <p:spPr>
          <a:xfrm>
            <a:off x="2363800" y="39433"/>
            <a:ext cx="7464300" cy="584100"/>
          </a:xfrm>
          <a:prstGeom prst="rect">
            <a:avLst/>
          </a:prstGeom>
          <a:noFill/>
          <a:ln>
            <a:noFill/>
          </a:ln>
        </p:spPr>
        <p:txBody>
          <a:bodyPr anchorCtr="0" anchor="t" bIns="0" lIns="0" spcFirstLastPara="1" rIns="0" wrap="square" tIns="0">
            <a:spAutoFit/>
          </a:bodyPr>
          <a:lstStyle>
            <a:lvl1pPr lvl="0" algn="ctr">
              <a:lnSpc>
                <a:spcPct val="100000"/>
              </a:lnSpc>
              <a:spcBef>
                <a:spcPts val="0"/>
              </a:spcBef>
              <a:spcAft>
                <a:spcPts val="0"/>
              </a:spcAft>
              <a:buClr>
                <a:srgbClr val="FFFFFF"/>
              </a:buClr>
              <a:buSzPts val="800"/>
              <a:buNone/>
              <a:defRPr b="0">
                <a:solidFill>
                  <a:srgbClr val="FFFFFF"/>
                </a:solidFill>
              </a:defRPr>
            </a:lvl1pPr>
            <a:lvl2pPr lvl="1" algn="ctr">
              <a:lnSpc>
                <a:spcPct val="100000"/>
              </a:lnSpc>
              <a:spcBef>
                <a:spcPts val="0"/>
              </a:spcBef>
              <a:spcAft>
                <a:spcPts val="0"/>
              </a:spcAft>
              <a:buSzPts val="800"/>
              <a:buNone/>
              <a:defRPr/>
            </a:lvl2pPr>
            <a:lvl3pPr lvl="2" algn="ctr">
              <a:lnSpc>
                <a:spcPct val="100000"/>
              </a:lnSpc>
              <a:spcBef>
                <a:spcPts val="0"/>
              </a:spcBef>
              <a:spcAft>
                <a:spcPts val="0"/>
              </a:spcAft>
              <a:buSzPts val="800"/>
              <a:buNone/>
              <a:defRPr/>
            </a:lvl3pPr>
            <a:lvl4pPr lvl="3" algn="ctr">
              <a:lnSpc>
                <a:spcPct val="100000"/>
              </a:lnSpc>
              <a:spcBef>
                <a:spcPts val="0"/>
              </a:spcBef>
              <a:spcAft>
                <a:spcPts val="0"/>
              </a:spcAft>
              <a:buSzPts val="800"/>
              <a:buNone/>
              <a:defRPr/>
            </a:lvl4pPr>
            <a:lvl5pPr lvl="4" algn="ctr">
              <a:lnSpc>
                <a:spcPct val="100000"/>
              </a:lnSpc>
              <a:spcBef>
                <a:spcPts val="0"/>
              </a:spcBef>
              <a:spcAft>
                <a:spcPts val="0"/>
              </a:spcAft>
              <a:buSzPts val="800"/>
              <a:buNone/>
              <a:defRPr/>
            </a:lvl5pPr>
            <a:lvl6pPr lvl="5" algn="ctr">
              <a:lnSpc>
                <a:spcPct val="100000"/>
              </a:lnSpc>
              <a:spcBef>
                <a:spcPts val="0"/>
              </a:spcBef>
              <a:spcAft>
                <a:spcPts val="0"/>
              </a:spcAft>
              <a:buSzPts val="800"/>
              <a:buNone/>
              <a:defRPr/>
            </a:lvl6pPr>
            <a:lvl7pPr lvl="6" algn="ctr">
              <a:lnSpc>
                <a:spcPct val="100000"/>
              </a:lnSpc>
              <a:spcBef>
                <a:spcPts val="0"/>
              </a:spcBef>
              <a:spcAft>
                <a:spcPts val="0"/>
              </a:spcAft>
              <a:buSzPts val="800"/>
              <a:buNone/>
              <a:defRPr/>
            </a:lvl7pPr>
            <a:lvl8pPr lvl="7" algn="ctr">
              <a:lnSpc>
                <a:spcPct val="100000"/>
              </a:lnSpc>
              <a:spcBef>
                <a:spcPts val="0"/>
              </a:spcBef>
              <a:spcAft>
                <a:spcPts val="0"/>
              </a:spcAft>
              <a:buSzPts val="800"/>
              <a:buNone/>
              <a:defRPr/>
            </a:lvl8pPr>
            <a:lvl9pPr lvl="8" algn="ctr">
              <a:lnSpc>
                <a:spcPct val="100000"/>
              </a:lnSpc>
              <a:spcBef>
                <a:spcPts val="0"/>
              </a:spcBef>
              <a:spcAft>
                <a:spcPts val="0"/>
              </a:spcAft>
              <a:buSzPts val="800"/>
              <a:buNone/>
              <a:defRPr/>
            </a:lvl9pPr>
          </a:lstStyle>
          <a:p/>
        </p:txBody>
      </p:sp>
      <p:sp>
        <p:nvSpPr>
          <p:cNvPr id="150" name="Google Shape;150;p77"/>
          <p:cNvSpPr txBox="1"/>
          <p:nvPr>
            <p:ph idx="1" type="body"/>
          </p:nvPr>
        </p:nvSpPr>
        <p:spPr>
          <a:xfrm>
            <a:off x="505133" y="1170433"/>
            <a:ext cx="11374800" cy="5148300"/>
          </a:xfrm>
          <a:prstGeom prst="rect">
            <a:avLst/>
          </a:prstGeom>
          <a:noFill/>
          <a:ln>
            <a:noFill/>
          </a:ln>
        </p:spPr>
        <p:txBody>
          <a:bodyPr anchorCtr="0" anchor="t" bIns="0" lIns="0" spcFirstLastPara="1" rIns="0" wrap="square" tIns="0">
            <a:spAutoFit/>
          </a:bodyPr>
          <a:lstStyle>
            <a:lvl1pPr indent="-228600" lvl="0" marL="457200" algn="l">
              <a:lnSpc>
                <a:spcPct val="100000"/>
              </a:lnSpc>
              <a:spcBef>
                <a:spcPts val="0"/>
              </a:spcBef>
              <a:spcAft>
                <a:spcPts val="0"/>
              </a:spcAft>
              <a:buSzPts val="800"/>
              <a:buNone/>
              <a:defRPr/>
            </a:lvl1pPr>
            <a:lvl2pPr indent="-228600" lvl="1" marL="914400" algn="l">
              <a:lnSpc>
                <a:spcPct val="100000"/>
              </a:lnSpc>
              <a:spcBef>
                <a:spcPts val="0"/>
              </a:spcBef>
              <a:spcAft>
                <a:spcPts val="0"/>
              </a:spcAft>
              <a:buSzPts val="800"/>
              <a:buNone/>
              <a:defRPr/>
            </a:lvl2pPr>
            <a:lvl3pPr indent="-228600" lvl="2" marL="1371600" algn="l">
              <a:lnSpc>
                <a:spcPct val="100000"/>
              </a:lnSpc>
              <a:spcBef>
                <a:spcPts val="0"/>
              </a:spcBef>
              <a:spcAft>
                <a:spcPts val="0"/>
              </a:spcAft>
              <a:buSzPts val="800"/>
              <a:buNone/>
              <a:defRPr/>
            </a:lvl3pPr>
            <a:lvl4pPr indent="-228600" lvl="3" marL="1828800" algn="l">
              <a:lnSpc>
                <a:spcPct val="100000"/>
              </a:lnSpc>
              <a:spcBef>
                <a:spcPts val="0"/>
              </a:spcBef>
              <a:spcAft>
                <a:spcPts val="0"/>
              </a:spcAft>
              <a:buSzPts val="800"/>
              <a:buNone/>
              <a:defRPr/>
            </a:lvl4pPr>
            <a:lvl5pPr indent="-228600" lvl="4" marL="2286000" algn="l">
              <a:lnSpc>
                <a:spcPct val="100000"/>
              </a:lnSpc>
              <a:spcBef>
                <a:spcPts val="0"/>
              </a:spcBef>
              <a:spcAft>
                <a:spcPts val="0"/>
              </a:spcAft>
              <a:buSzPts val="800"/>
              <a:buNone/>
              <a:defRPr/>
            </a:lvl5pPr>
            <a:lvl6pPr indent="-228600" lvl="5" marL="2743200" algn="l">
              <a:lnSpc>
                <a:spcPct val="100000"/>
              </a:lnSpc>
              <a:spcBef>
                <a:spcPts val="0"/>
              </a:spcBef>
              <a:spcAft>
                <a:spcPts val="0"/>
              </a:spcAft>
              <a:buSzPts val="800"/>
              <a:buNone/>
              <a:defRPr/>
            </a:lvl6pPr>
            <a:lvl7pPr indent="-228600" lvl="6" marL="3200400" algn="l">
              <a:lnSpc>
                <a:spcPct val="100000"/>
              </a:lnSpc>
              <a:spcBef>
                <a:spcPts val="0"/>
              </a:spcBef>
              <a:spcAft>
                <a:spcPts val="0"/>
              </a:spcAft>
              <a:buSzPts val="800"/>
              <a:buNone/>
              <a:defRPr/>
            </a:lvl7pPr>
            <a:lvl8pPr indent="-228600" lvl="7" marL="3657600" algn="l">
              <a:lnSpc>
                <a:spcPct val="100000"/>
              </a:lnSpc>
              <a:spcBef>
                <a:spcPts val="0"/>
              </a:spcBef>
              <a:spcAft>
                <a:spcPts val="0"/>
              </a:spcAft>
              <a:buSzPts val="800"/>
              <a:buNone/>
              <a:defRPr/>
            </a:lvl8pPr>
            <a:lvl9pPr indent="-228600" lvl="8" marL="4114800" algn="l">
              <a:lnSpc>
                <a:spcPct val="100000"/>
              </a:lnSpc>
              <a:spcBef>
                <a:spcPts val="0"/>
              </a:spcBef>
              <a:spcAft>
                <a:spcPts val="0"/>
              </a:spcAft>
              <a:buSzPts val="800"/>
              <a:buNone/>
              <a:defRPr/>
            </a:lvl9pPr>
          </a:lstStyl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1">
  <p:cSld name="CUSTOM">
    <p:spTree>
      <p:nvGrpSpPr>
        <p:cNvPr id="151" name="Shape 151"/>
        <p:cNvGrpSpPr/>
        <p:nvPr/>
      </p:nvGrpSpPr>
      <p:grpSpPr>
        <a:xfrm>
          <a:off x="0" y="0"/>
          <a:ext cx="0" cy="0"/>
          <a:chOff x="0" y="0"/>
          <a:chExt cx="0" cy="0"/>
        </a:xfrm>
      </p:grpSpPr>
      <p:sp>
        <p:nvSpPr>
          <p:cNvPr id="152" name="Google Shape;152;p78"/>
          <p:cNvSpPr txBox="1"/>
          <p:nvPr/>
        </p:nvSpPr>
        <p:spPr>
          <a:xfrm>
            <a:off x="0" y="0"/>
            <a:ext cx="12192000" cy="963300"/>
          </a:xfrm>
          <a:prstGeom prst="rect">
            <a:avLst/>
          </a:prstGeom>
          <a:solidFill>
            <a:srgbClr val="286477"/>
          </a:solidFill>
          <a:ln>
            <a:noFill/>
          </a:ln>
        </p:spPr>
        <p:txBody>
          <a:bodyPr anchorCtr="0" anchor="t" bIns="121900" lIns="121900" spcFirstLastPara="1" rIns="121900" wrap="square" tIns="121900">
            <a:noAutofit/>
          </a:bodyPr>
          <a:lstStyle/>
          <a:p>
            <a:pPr indent="0" lvl="0" marL="0" marR="0" rtl="0" algn="ctr">
              <a:lnSpc>
                <a:spcPct val="100000"/>
              </a:lnSpc>
              <a:spcBef>
                <a:spcPts val="0"/>
              </a:spcBef>
              <a:spcAft>
                <a:spcPts val="0"/>
              </a:spcAft>
              <a:buClr>
                <a:srgbClr val="000000"/>
              </a:buClr>
              <a:buSzPts val="3700"/>
              <a:buFont typeface="Arial"/>
              <a:buNone/>
            </a:pPr>
            <a:r>
              <a:t/>
            </a:r>
            <a:endParaRPr b="0" i="0" sz="3700" u="none" cap="none" strike="noStrike">
              <a:solidFill>
                <a:srgbClr val="FFFFFF"/>
              </a:solidFill>
              <a:latin typeface="Poppins"/>
              <a:ea typeface="Poppins"/>
              <a:cs typeface="Poppins"/>
              <a:sym typeface="Poppins"/>
            </a:endParaRPr>
          </a:p>
        </p:txBody>
      </p:sp>
      <p:sp>
        <p:nvSpPr>
          <p:cNvPr id="153" name="Google Shape;153;p78"/>
          <p:cNvSpPr txBox="1"/>
          <p:nvPr>
            <p:ph type="title"/>
          </p:nvPr>
        </p:nvSpPr>
        <p:spPr>
          <a:xfrm>
            <a:off x="2363800" y="39433"/>
            <a:ext cx="7464300" cy="584100"/>
          </a:xfrm>
          <a:prstGeom prst="rect">
            <a:avLst/>
          </a:prstGeom>
          <a:noFill/>
          <a:ln>
            <a:noFill/>
          </a:ln>
        </p:spPr>
        <p:txBody>
          <a:bodyPr anchorCtr="0" anchor="t" bIns="0" lIns="0" spcFirstLastPara="1" rIns="0" wrap="square" tIns="0">
            <a:spAutoFit/>
          </a:bodyPr>
          <a:lstStyle>
            <a:lvl1pPr lvl="0" algn="ctr">
              <a:lnSpc>
                <a:spcPct val="100000"/>
              </a:lnSpc>
              <a:spcBef>
                <a:spcPts val="0"/>
              </a:spcBef>
              <a:spcAft>
                <a:spcPts val="0"/>
              </a:spcAft>
              <a:buClr>
                <a:srgbClr val="FFFFFF"/>
              </a:buClr>
              <a:buSzPts val="800"/>
              <a:buNone/>
              <a:defRPr b="0">
                <a:solidFill>
                  <a:srgbClr val="FFFFFF"/>
                </a:solidFill>
              </a:defRPr>
            </a:lvl1pPr>
            <a:lvl2pPr lvl="1" algn="ctr">
              <a:lnSpc>
                <a:spcPct val="100000"/>
              </a:lnSpc>
              <a:spcBef>
                <a:spcPts val="0"/>
              </a:spcBef>
              <a:spcAft>
                <a:spcPts val="0"/>
              </a:spcAft>
              <a:buSzPts val="800"/>
              <a:buNone/>
              <a:defRPr/>
            </a:lvl2pPr>
            <a:lvl3pPr lvl="2" algn="ctr">
              <a:lnSpc>
                <a:spcPct val="100000"/>
              </a:lnSpc>
              <a:spcBef>
                <a:spcPts val="0"/>
              </a:spcBef>
              <a:spcAft>
                <a:spcPts val="0"/>
              </a:spcAft>
              <a:buSzPts val="800"/>
              <a:buNone/>
              <a:defRPr/>
            </a:lvl3pPr>
            <a:lvl4pPr lvl="3" algn="ctr">
              <a:lnSpc>
                <a:spcPct val="100000"/>
              </a:lnSpc>
              <a:spcBef>
                <a:spcPts val="0"/>
              </a:spcBef>
              <a:spcAft>
                <a:spcPts val="0"/>
              </a:spcAft>
              <a:buSzPts val="800"/>
              <a:buNone/>
              <a:defRPr/>
            </a:lvl4pPr>
            <a:lvl5pPr lvl="4" algn="ctr">
              <a:lnSpc>
                <a:spcPct val="100000"/>
              </a:lnSpc>
              <a:spcBef>
                <a:spcPts val="0"/>
              </a:spcBef>
              <a:spcAft>
                <a:spcPts val="0"/>
              </a:spcAft>
              <a:buSzPts val="800"/>
              <a:buNone/>
              <a:defRPr/>
            </a:lvl5pPr>
            <a:lvl6pPr lvl="5" algn="ctr">
              <a:lnSpc>
                <a:spcPct val="100000"/>
              </a:lnSpc>
              <a:spcBef>
                <a:spcPts val="0"/>
              </a:spcBef>
              <a:spcAft>
                <a:spcPts val="0"/>
              </a:spcAft>
              <a:buSzPts val="800"/>
              <a:buNone/>
              <a:defRPr/>
            </a:lvl6pPr>
            <a:lvl7pPr lvl="6" algn="ctr">
              <a:lnSpc>
                <a:spcPct val="100000"/>
              </a:lnSpc>
              <a:spcBef>
                <a:spcPts val="0"/>
              </a:spcBef>
              <a:spcAft>
                <a:spcPts val="0"/>
              </a:spcAft>
              <a:buSzPts val="800"/>
              <a:buNone/>
              <a:defRPr/>
            </a:lvl7pPr>
            <a:lvl8pPr lvl="7" algn="ctr">
              <a:lnSpc>
                <a:spcPct val="100000"/>
              </a:lnSpc>
              <a:spcBef>
                <a:spcPts val="0"/>
              </a:spcBef>
              <a:spcAft>
                <a:spcPts val="0"/>
              </a:spcAft>
              <a:buSzPts val="800"/>
              <a:buNone/>
              <a:defRPr/>
            </a:lvl8pPr>
            <a:lvl9pPr lvl="8" algn="ctr">
              <a:lnSpc>
                <a:spcPct val="100000"/>
              </a:lnSpc>
              <a:spcBef>
                <a:spcPts val="0"/>
              </a:spcBef>
              <a:spcAft>
                <a:spcPts val="0"/>
              </a:spcAft>
              <a:buSzPts val="800"/>
              <a:buNone/>
              <a:defRPr/>
            </a:lvl9pPr>
          </a:lstStyle>
          <a:p/>
        </p:txBody>
      </p:sp>
      <p:sp>
        <p:nvSpPr>
          <p:cNvPr id="154" name="Google Shape;154;p78"/>
          <p:cNvSpPr txBox="1"/>
          <p:nvPr>
            <p:ph idx="1" type="subTitle"/>
          </p:nvPr>
        </p:nvSpPr>
        <p:spPr>
          <a:xfrm>
            <a:off x="192800" y="1017717"/>
            <a:ext cx="9743100" cy="466500"/>
          </a:xfrm>
          <a:prstGeom prst="rect">
            <a:avLst/>
          </a:prstGeom>
          <a:noFill/>
          <a:ln>
            <a:noFill/>
          </a:ln>
        </p:spPr>
        <p:txBody>
          <a:bodyPr anchorCtr="0" anchor="t" bIns="0" lIns="0" spcFirstLastPara="1" rIns="0" wrap="square" tIns="0">
            <a:spAutoFit/>
          </a:bodyPr>
          <a:lstStyle>
            <a:lvl1pPr lvl="0" algn="l">
              <a:lnSpc>
                <a:spcPct val="100000"/>
              </a:lnSpc>
              <a:spcBef>
                <a:spcPts val="0"/>
              </a:spcBef>
              <a:spcAft>
                <a:spcPts val="0"/>
              </a:spcAft>
              <a:buClr>
                <a:srgbClr val="E6524B"/>
              </a:buClr>
              <a:buSzPts val="800"/>
              <a:buNone/>
              <a:defRPr>
                <a:solidFill>
                  <a:srgbClr val="E6524B"/>
                </a:solidFill>
              </a:defRPr>
            </a:lvl1pPr>
            <a:lvl2pPr lvl="1" algn="l">
              <a:lnSpc>
                <a:spcPct val="100000"/>
              </a:lnSpc>
              <a:spcBef>
                <a:spcPts val="0"/>
              </a:spcBef>
              <a:spcAft>
                <a:spcPts val="0"/>
              </a:spcAft>
              <a:buClr>
                <a:srgbClr val="E6524B"/>
              </a:buClr>
              <a:buSzPts val="800"/>
              <a:buNone/>
              <a:defRPr>
                <a:solidFill>
                  <a:srgbClr val="E6524B"/>
                </a:solidFill>
              </a:defRPr>
            </a:lvl2pPr>
            <a:lvl3pPr lvl="2" algn="l">
              <a:lnSpc>
                <a:spcPct val="100000"/>
              </a:lnSpc>
              <a:spcBef>
                <a:spcPts val="0"/>
              </a:spcBef>
              <a:spcAft>
                <a:spcPts val="0"/>
              </a:spcAft>
              <a:buClr>
                <a:srgbClr val="E6524B"/>
              </a:buClr>
              <a:buSzPts val="800"/>
              <a:buNone/>
              <a:defRPr>
                <a:solidFill>
                  <a:srgbClr val="E6524B"/>
                </a:solidFill>
              </a:defRPr>
            </a:lvl3pPr>
            <a:lvl4pPr lvl="3" algn="l">
              <a:lnSpc>
                <a:spcPct val="100000"/>
              </a:lnSpc>
              <a:spcBef>
                <a:spcPts val="0"/>
              </a:spcBef>
              <a:spcAft>
                <a:spcPts val="0"/>
              </a:spcAft>
              <a:buClr>
                <a:srgbClr val="E6524B"/>
              </a:buClr>
              <a:buSzPts val="800"/>
              <a:buNone/>
              <a:defRPr>
                <a:solidFill>
                  <a:srgbClr val="E6524B"/>
                </a:solidFill>
              </a:defRPr>
            </a:lvl4pPr>
            <a:lvl5pPr lvl="4" algn="l">
              <a:lnSpc>
                <a:spcPct val="100000"/>
              </a:lnSpc>
              <a:spcBef>
                <a:spcPts val="0"/>
              </a:spcBef>
              <a:spcAft>
                <a:spcPts val="0"/>
              </a:spcAft>
              <a:buClr>
                <a:srgbClr val="E6524B"/>
              </a:buClr>
              <a:buSzPts val="800"/>
              <a:buNone/>
              <a:defRPr>
                <a:solidFill>
                  <a:srgbClr val="E6524B"/>
                </a:solidFill>
              </a:defRPr>
            </a:lvl5pPr>
            <a:lvl6pPr lvl="5" algn="l">
              <a:lnSpc>
                <a:spcPct val="100000"/>
              </a:lnSpc>
              <a:spcBef>
                <a:spcPts val="0"/>
              </a:spcBef>
              <a:spcAft>
                <a:spcPts val="0"/>
              </a:spcAft>
              <a:buClr>
                <a:srgbClr val="E6524B"/>
              </a:buClr>
              <a:buSzPts val="800"/>
              <a:buNone/>
              <a:defRPr>
                <a:solidFill>
                  <a:srgbClr val="E6524B"/>
                </a:solidFill>
              </a:defRPr>
            </a:lvl6pPr>
            <a:lvl7pPr lvl="6" algn="l">
              <a:lnSpc>
                <a:spcPct val="100000"/>
              </a:lnSpc>
              <a:spcBef>
                <a:spcPts val="0"/>
              </a:spcBef>
              <a:spcAft>
                <a:spcPts val="0"/>
              </a:spcAft>
              <a:buClr>
                <a:srgbClr val="E6524B"/>
              </a:buClr>
              <a:buSzPts val="800"/>
              <a:buNone/>
              <a:defRPr>
                <a:solidFill>
                  <a:srgbClr val="E6524B"/>
                </a:solidFill>
              </a:defRPr>
            </a:lvl7pPr>
            <a:lvl8pPr lvl="7" algn="l">
              <a:lnSpc>
                <a:spcPct val="100000"/>
              </a:lnSpc>
              <a:spcBef>
                <a:spcPts val="0"/>
              </a:spcBef>
              <a:spcAft>
                <a:spcPts val="0"/>
              </a:spcAft>
              <a:buClr>
                <a:srgbClr val="E6524B"/>
              </a:buClr>
              <a:buSzPts val="800"/>
              <a:buNone/>
              <a:defRPr>
                <a:solidFill>
                  <a:srgbClr val="E6524B"/>
                </a:solidFill>
              </a:defRPr>
            </a:lvl8pPr>
            <a:lvl9pPr lvl="8" algn="l">
              <a:lnSpc>
                <a:spcPct val="100000"/>
              </a:lnSpc>
              <a:spcBef>
                <a:spcPts val="0"/>
              </a:spcBef>
              <a:spcAft>
                <a:spcPts val="0"/>
              </a:spcAft>
              <a:buClr>
                <a:srgbClr val="E6524B"/>
              </a:buClr>
              <a:buSzPts val="800"/>
              <a:buNone/>
              <a:defRPr>
                <a:solidFill>
                  <a:srgbClr val="E6524B"/>
                </a:solidFill>
              </a:defRPr>
            </a:lvl9pPr>
          </a:lstStyle>
          <a:p/>
        </p:txBody>
      </p:sp>
      <p:pic>
        <p:nvPicPr>
          <p:cNvPr id="155" name="Google Shape;155;p78"/>
          <p:cNvPicPr preferRelativeResize="0"/>
          <p:nvPr/>
        </p:nvPicPr>
        <p:blipFill rotWithShape="1">
          <a:blip r:embed="rId2">
            <a:alphaModFix/>
          </a:blip>
          <a:srcRect b="0" l="0" r="0" t="0"/>
          <a:stretch/>
        </p:blipFill>
        <p:spPr>
          <a:xfrm>
            <a:off x="10516500" y="6403733"/>
            <a:ext cx="1511699" cy="338700"/>
          </a:xfrm>
          <a:prstGeom prst="rect">
            <a:avLst/>
          </a:prstGeom>
          <a:noFill/>
          <a:ln>
            <a:noFill/>
          </a:ln>
        </p:spPr>
      </p:pic>
      <p:sp>
        <p:nvSpPr>
          <p:cNvPr id="156" name="Google Shape;156;p78"/>
          <p:cNvSpPr txBox="1"/>
          <p:nvPr>
            <p:ph idx="12" type="sldNum"/>
          </p:nvPr>
        </p:nvSpPr>
        <p:spPr>
          <a:xfrm>
            <a:off x="11409045" y="6333134"/>
            <a:ext cx="731700" cy="169200"/>
          </a:xfrm>
          <a:prstGeom prst="rect">
            <a:avLst/>
          </a:prstGeom>
          <a:noFill/>
          <a:ln>
            <a:noFill/>
          </a:ln>
        </p:spPr>
        <p:txBody>
          <a:bodyPr anchorCtr="0" anchor="t" bIns="0" lIns="0" spcFirstLastPara="1" rIns="0" wrap="square" tIns="0">
            <a:sp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Divider">
  <p:cSld name="Section Divider">
    <p:spTree>
      <p:nvGrpSpPr>
        <p:cNvPr id="163" name="Shape 163"/>
        <p:cNvGrpSpPr/>
        <p:nvPr/>
      </p:nvGrpSpPr>
      <p:grpSpPr>
        <a:xfrm>
          <a:off x="0" y="0"/>
          <a:ext cx="0" cy="0"/>
          <a:chOff x="0" y="0"/>
          <a:chExt cx="0" cy="0"/>
        </a:xfrm>
      </p:grpSpPr>
      <p:sp>
        <p:nvSpPr>
          <p:cNvPr id="164" name="Google Shape;164;p44"/>
          <p:cNvSpPr/>
          <p:nvPr/>
        </p:nvSpPr>
        <p:spPr>
          <a:xfrm>
            <a:off x="0" y="914400"/>
            <a:ext cx="12192000" cy="48714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165" name="Google Shape;165;p44"/>
          <p:cNvSpPr txBox="1"/>
          <p:nvPr>
            <p:ph type="title"/>
          </p:nvPr>
        </p:nvSpPr>
        <p:spPr>
          <a:xfrm>
            <a:off x="892935" y="4225159"/>
            <a:ext cx="6304800" cy="667800"/>
          </a:xfrm>
          <a:prstGeom prst="rect">
            <a:avLst/>
          </a:prstGeom>
          <a:noFill/>
          <a:ln>
            <a:noFill/>
          </a:ln>
        </p:spPr>
        <p:txBody>
          <a:bodyPr anchorCtr="0" anchor="ctr" bIns="45700" lIns="91425" spcFirstLastPara="1" rIns="91425" wrap="square" tIns="45700">
            <a:spAutoFit/>
          </a:bodyPr>
          <a:lstStyle>
            <a:lvl1pPr lvl="0" algn="l">
              <a:lnSpc>
                <a:spcPct val="90000"/>
              </a:lnSpc>
              <a:spcBef>
                <a:spcPts val="0"/>
              </a:spcBef>
              <a:spcAft>
                <a:spcPts val="0"/>
              </a:spcAft>
              <a:buClr>
                <a:schemeClr val="lt1"/>
              </a:buClr>
              <a:buSzPts val="4400"/>
              <a:buFont typeface="Calibri"/>
              <a:buNone/>
              <a:defRPr>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descr="Background pattern&#10;&#10;Description automatically generated" id="166" name="Google Shape;166;p44"/>
          <p:cNvPicPr preferRelativeResize="0"/>
          <p:nvPr/>
        </p:nvPicPr>
        <p:blipFill rotWithShape="1">
          <a:blip r:embed="rId2">
            <a:alphaModFix/>
          </a:blip>
          <a:srcRect b="0" l="0" r="0" t="0"/>
          <a:stretch/>
        </p:blipFill>
        <p:spPr>
          <a:xfrm rot="5400000">
            <a:off x="8165098" y="938504"/>
            <a:ext cx="3939907" cy="2160437"/>
          </a:xfrm>
          <a:prstGeom prst="rect">
            <a:avLst/>
          </a:prstGeom>
          <a:noFill/>
          <a:ln>
            <a:noFill/>
          </a:ln>
        </p:spPr>
      </p:pic>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7" name="Shape 167"/>
        <p:cNvGrpSpPr/>
        <p:nvPr/>
      </p:nvGrpSpPr>
      <p:grpSpPr>
        <a:xfrm>
          <a:off x="0" y="0"/>
          <a:ext cx="0" cy="0"/>
          <a:chOff x="0" y="0"/>
          <a:chExt cx="0" cy="0"/>
        </a:xfrm>
      </p:grpSpPr>
      <p:sp>
        <p:nvSpPr>
          <p:cNvPr id="168" name="Google Shape;168;p47"/>
          <p:cNvSpPr txBox="1"/>
          <p:nvPr>
            <p:ph type="title"/>
          </p:nvPr>
        </p:nvSpPr>
        <p:spPr>
          <a:xfrm>
            <a:off x="415600" y="593367"/>
            <a:ext cx="11360700" cy="7635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SzPts val="4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69" name="Google Shape;169;p47"/>
          <p:cNvSpPr txBox="1"/>
          <p:nvPr>
            <p:ph idx="1" type="body"/>
          </p:nvPr>
        </p:nvSpPr>
        <p:spPr>
          <a:xfrm>
            <a:off x="415600" y="1536633"/>
            <a:ext cx="11360700" cy="4555200"/>
          </a:xfrm>
          <a:prstGeom prst="rect">
            <a:avLst/>
          </a:prstGeom>
          <a:noFill/>
          <a:ln>
            <a:noFill/>
          </a:ln>
        </p:spPr>
        <p:txBody>
          <a:bodyPr anchorCtr="0" anchor="t" bIns="45700" lIns="91425" spcFirstLastPara="1" rIns="91425" wrap="square" tIns="45700">
            <a:normAutofit/>
          </a:bodyPr>
          <a:lstStyle>
            <a:lvl1pPr indent="-406400" lvl="0" marL="457200" algn="l">
              <a:lnSpc>
                <a:spcPct val="90000"/>
              </a:lnSpc>
              <a:spcBef>
                <a:spcPts val="1000"/>
              </a:spcBef>
              <a:spcAft>
                <a:spcPts val="0"/>
              </a:spcAft>
              <a:buSzPts val="2800"/>
              <a:buChar char="•"/>
              <a:defRPr/>
            </a:lvl1pPr>
            <a:lvl2pPr indent="-381000" lvl="1" marL="914400" algn="l">
              <a:lnSpc>
                <a:spcPct val="90000"/>
              </a:lnSpc>
              <a:spcBef>
                <a:spcPts val="500"/>
              </a:spcBef>
              <a:spcAft>
                <a:spcPts val="0"/>
              </a:spcAft>
              <a:buSzPts val="2400"/>
              <a:buChar char="•"/>
              <a:defRPr/>
            </a:lvl2pPr>
            <a:lvl3pPr indent="-355600" lvl="2" marL="1371600" algn="l">
              <a:lnSpc>
                <a:spcPct val="90000"/>
              </a:lnSpc>
              <a:spcBef>
                <a:spcPts val="500"/>
              </a:spcBef>
              <a:spcAft>
                <a:spcPts val="0"/>
              </a:spcAft>
              <a:buSzPts val="2000"/>
              <a:buChar char="•"/>
              <a:defRPr/>
            </a:lvl3pPr>
            <a:lvl4pPr indent="-342900" lvl="3" marL="1828800" algn="l">
              <a:lnSpc>
                <a:spcPct val="90000"/>
              </a:lnSpc>
              <a:spcBef>
                <a:spcPts val="500"/>
              </a:spcBef>
              <a:spcAft>
                <a:spcPts val="0"/>
              </a:spcAft>
              <a:buSzPts val="1800"/>
              <a:buChar char="•"/>
              <a:defRPr/>
            </a:lvl4pPr>
            <a:lvl5pPr indent="-342900" lvl="4" marL="2286000" algn="l">
              <a:lnSpc>
                <a:spcPct val="90000"/>
              </a:lnSpc>
              <a:spcBef>
                <a:spcPts val="500"/>
              </a:spcBef>
              <a:spcAft>
                <a:spcPts val="0"/>
              </a:spcAft>
              <a:buSzPts val="1800"/>
              <a:buChar char="•"/>
              <a:defRPr/>
            </a:lvl5pPr>
            <a:lvl6pPr indent="-342900" lvl="5" marL="2743200" algn="l">
              <a:lnSpc>
                <a:spcPct val="90000"/>
              </a:lnSpc>
              <a:spcBef>
                <a:spcPts val="500"/>
              </a:spcBef>
              <a:spcAft>
                <a:spcPts val="0"/>
              </a:spcAft>
              <a:buSzPts val="1800"/>
              <a:buChar char="•"/>
              <a:defRPr/>
            </a:lvl6pPr>
            <a:lvl7pPr indent="-342900" lvl="6" marL="3200400" algn="l">
              <a:lnSpc>
                <a:spcPct val="90000"/>
              </a:lnSpc>
              <a:spcBef>
                <a:spcPts val="500"/>
              </a:spcBef>
              <a:spcAft>
                <a:spcPts val="0"/>
              </a:spcAft>
              <a:buSzPts val="1800"/>
              <a:buChar char="•"/>
              <a:defRPr/>
            </a:lvl7pPr>
            <a:lvl8pPr indent="-342900" lvl="7" marL="3657600" algn="l">
              <a:lnSpc>
                <a:spcPct val="90000"/>
              </a:lnSpc>
              <a:spcBef>
                <a:spcPts val="500"/>
              </a:spcBef>
              <a:spcAft>
                <a:spcPts val="0"/>
              </a:spcAft>
              <a:buSzPts val="1800"/>
              <a:buChar char="•"/>
              <a:defRPr/>
            </a:lvl8pPr>
            <a:lvl9pPr indent="-342900" lvl="8" marL="4114800" algn="l">
              <a:lnSpc>
                <a:spcPct val="90000"/>
              </a:lnSpc>
              <a:spcBef>
                <a:spcPts val="500"/>
              </a:spcBef>
              <a:spcAft>
                <a:spcPts val="0"/>
              </a:spcAft>
              <a:buSzPts val="1800"/>
              <a:buChar char="•"/>
              <a:defRPr/>
            </a:lvl9pPr>
          </a:lstStyle>
          <a:p/>
        </p:txBody>
      </p:sp>
      <p:sp>
        <p:nvSpPr>
          <p:cNvPr id="170" name="Google Shape;170;p47"/>
          <p:cNvSpPr txBox="1"/>
          <p:nvPr>
            <p:ph idx="12" type="sldNum"/>
          </p:nvPr>
        </p:nvSpPr>
        <p:spPr>
          <a:xfrm>
            <a:off x="11296610" y="6217622"/>
            <a:ext cx="731700" cy="1692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71" name="Shape 171"/>
        <p:cNvGrpSpPr/>
        <p:nvPr/>
      </p:nvGrpSpPr>
      <p:grpSpPr>
        <a:xfrm>
          <a:off x="0" y="0"/>
          <a:ext cx="0" cy="0"/>
          <a:chOff x="0" y="0"/>
          <a:chExt cx="0" cy="0"/>
        </a:xfrm>
      </p:grpSpPr>
      <p:sp>
        <p:nvSpPr>
          <p:cNvPr id="172" name="Google Shape;172;p60"/>
          <p:cNvSpPr txBox="1"/>
          <p:nvPr>
            <p:ph type="title"/>
          </p:nvPr>
        </p:nvSpPr>
        <p:spPr>
          <a:xfrm>
            <a:off x="838200" y="365125"/>
            <a:ext cx="10515600" cy="1325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73" name="Google Shape;173;p60"/>
          <p:cNvSpPr txBox="1"/>
          <p:nvPr>
            <p:ph idx="1" type="body"/>
          </p:nvPr>
        </p:nvSpPr>
        <p:spPr>
          <a:xfrm>
            <a:off x="838200" y="1825625"/>
            <a:ext cx="10515600" cy="43512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74" name="Google Shape;174;p60"/>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75" name="Google Shape;175;p60"/>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76" name="Google Shape;176;p60"/>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177" name="Shape 177"/>
        <p:cNvGrpSpPr/>
        <p:nvPr/>
      </p:nvGrpSpPr>
      <p:grpSpPr>
        <a:xfrm>
          <a:off x="0" y="0"/>
          <a:ext cx="0" cy="0"/>
          <a:chOff x="0" y="0"/>
          <a:chExt cx="0" cy="0"/>
        </a:xfrm>
      </p:grpSpPr>
      <p:sp>
        <p:nvSpPr>
          <p:cNvPr id="178" name="Google Shape;178;p61"/>
          <p:cNvSpPr txBox="1"/>
          <p:nvPr>
            <p:ph type="title"/>
          </p:nvPr>
        </p:nvSpPr>
        <p:spPr>
          <a:xfrm>
            <a:off x="839788" y="457200"/>
            <a:ext cx="3932100"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79" name="Google Shape;179;p61"/>
          <p:cNvSpPr/>
          <p:nvPr>
            <p:ph idx="2" type="pic"/>
          </p:nvPr>
        </p:nvSpPr>
        <p:spPr>
          <a:xfrm>
            <a:off x="5183188" y="987425"/>
            <a:ext cx="6172200" cy="4873500"/>
          </a:xfrm>
          <a:prstGeom prst="rect">
            <a:avLst/>
          </a:prstGeom>
          <a:noFill/>
          <a:ln>
            <a:noFill/>
          </a:ln>
        </p:spPr>
      </p:sp>
      <p:sp>
        <p:nvSpPr>
          <p:cNvPr id="180" name="Google Shape;180;p61"/>
          <p:cNvSpPr txBox="1"/>
          <p:nvPr>
            <p:ph idx="1" type="body"/>
          </p:nvPr>
        </p:nvSpPr>
        <p:spPr>
          <a:xfrm>
            <a:off x="839788" y="2057400"/>
            <a:ext cx="3932100" cy="381150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181" name="Google Shape;181;p61"/>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82" name="Google Shape;182;p61"/>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83" name="Google Shape;183;p61"/>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84" name="Shape 184"/>
        <p:cNvGrpSpPr/>
        <p:nvPr/>
      </p:nvGrpSpPr>
      <p:grpSpPr>
        <a:xfrm>
          <a:off x="0" y="0"/>
          <a:ext cx="0" cy="0"/>
          <a:chOff x="0" y="0"/>
          <a:chExt cx="0" cy="0"/>
        </a:xfrm>
      </p:grpSpPr>
      <p:sp>
        <p:nvSpPr>
          <p:cNvPr id="185" name="Google Shape;185;p62"/>
          <p:cNvSpPr txBox="1"/>
          <p:nvPr>
            <p:ph type="ctrTitle"/>
          </p:nvPr>
        </p:nvSpPr>
        <p:spPr>
          <a:xfrm>
            <a:off x="1524000" y="1122363"/>
            <a:ext cx="9144000" cy="23877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86" name="Google Shape;186;p62"/>
          <p:cNvSpPr txBox="1"/>
          <p:nvPr>
            <p:ph idx="1" type="subTitle"/>
          </p:nvPr>
        </p:nvSpPr>
        <p:spPr>
          <a:xfrm>
            <a:off x="1524000" y="3602038"/>
            <a:ext cx="9144000" cy="1655700"/>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187" name="Google Shape;187;p62"/>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88" name="Google Shape;188;p62"/>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89" name="Google Shape;189;p62"/>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25" name="Shape 25"/>
        <p:cNvGrpSpPr/>
        <p:nvPr/>
      </p:nvGrpSpPr>
      <p:grpSpPr>
        <a:xfrm>
          <a:off x="0" y="0"/>
          <a:ext cx="0" cy="0"/>
          <a:chOff x="0" y="0"/>
          <a:chExt cx="0" cy="0"/>
        </a:xfrm>
      </p:grpSpPr>
      <p:sp>
        <p:nvSpPr>
          <p:cNvPr id="26" name="Google Shape;26;p45"/>
          <p:cNvSpPr txBox="1"/>
          <p:nvPr>
            <p:ph type="title"/>
          </p:nvPr>
        </p:nvSpPr>
        <p:spPr>
          <a:xfrm>
            <a:off x="1670800" y="593367"/>
            <a:ext cx="10105500" cy="7635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lt1"/>
              </a:buClr>
              <a:buSzPts val="4400"/>
              <a:buFont typeface="Poppins"/>
              <a:buNone/>
              <a:defRPr b="1">
                <a:solidFill>
                  <a:schemeClr val="lt1"/>
                </a:solidFill>
                <a:latin typeface="Poppins"/>
                <a:ea typeface="Poppins"/>
                <a:cs typeface="Poppins"/>
                <a:sym typeface="Poppins"/>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7" name="Google Shape;27;p45"/>
          <p:cNvSpPr txBox="1"/>
          <p:nvPr>
            <p:ph idx="1" type="body"/>
          </p:nvPr>
        </p:nvSpPr>
        <p:spPr>
          <a:xfrm>
            <a:off x="415600" y="1536633"/>
            <a:ext cx="11360700" cy="4555200"/>
          </a:xfrm>
          <a:prstGeom prst="rect">
            <a:avLst/>
          </a:prstGeom>
          <a:noFill/>
          <a:ln>
            <a:noFill/>
          </a:ln>
        </p:spPr>
        <p:txBody>
          <a:bodyPr anchorCtr="0" anchor="t" bIns="45700" lIns="91425" spcFirstLastPara="1" rIns="91425" wrap="square" tIns="45700">
            <a:normAutofit/>
          </a:bodyPr>
          <a:lstStyle>
            <a:lvl1pPr indent="-406400" lvl="0" marL="457200" algn="l">
              <a:lnSpc>
                <a:spcPct val="90000"/>
              </a:lnSpc>
              <a:spcBef>
                <a:spcPts val="1000"/>
              </a:spcBef>
              <a:spcAft>
                <a:spcPts val="0"/>
              </a:spcAft>
              <a:buClr>
                <a:schemeClr val="accent2"/>
              </a:buClr>
              <a:buSzPts val="2800"/>
              <a:buFont typeface="Poppins"/>
              <a:buChar char="•"/>
              <a:defRPr b="1">
                <a:solidFill>
                  <a:schemeClr val="accent2"/>
                </a:solidFill>
                <a:latin typeface="Poppins"/>
                <a:ea typeface="Poppins"/>
                <a:cs typeface="Poppins"/>
                <a:sym typeface="Poppins"/>
              </a:defRPr>
            </a:lvl1pPr>
            <a:lvl2pPr indent="-381000" lvl="1" marL="914400" algn="l">
              <a:lnSpc>
                <a:spcPct val="90000"/>
              </a:lnSpc>
              <a:spcBef>
                <a:spcPts val="1300"/>
              </a:spcBef>
              <a:spcAft>
                <a:spcPts val="0"/>
              </a:spcAft>
              <a:buClr>
                <a:schemeClr val="dk1"/>
              </a:buClr>
              <a:buSzPts val="2400"/>
              <a:buFont typeface="Poppins"/>
              <a:buChar char="•"/>
              <a:defRPr>
                <a:solidFill>
                  <a:schemeClr val="dk1"/>
                </a:solidFill>
                <a:latin typeface="Poppins"/>
                <a:ea typeface="Poppins"/>
                <a:cs typeface="Poppins"/>
                <a:sym typeface="Poppins"/>
              </a:defRPr>
            </a:lvl2pPr>
            <a:lvl3pPr indent="-355600" lvl="2" marL="1371600" algn="l">
              <a:lnSpc>
                <a:spcPct val="90000"/>
              </a:lnSpc>
              <a:spcBef>
                <a:spcPts val="1300"/>
              </a:spcBef>
              <a:spcAft>
                <a:spcPts val="0"/>
              </a:spcAft>
              <a:buClr>
                <a:schemeClr val="dk1"/>
              </a:buClr>
              <a:buSzPts val="2000"/>
              <a:buFont typeface="Poppins"/>
              <a:buChar char="•"/>
              <a:defRPr>
                <a:solidFill>
                  <a:schemeClr val="dk1"/>
                </a:solidFill>
                <a:latin typeface="Poppins"/>
                <a:ea typeface="Poppins"/>
                <a:cs typeface="Poppins"/>
                <a:sym typeface="Poppins"/>
              </a:defRPr>
            </a:lvl3pPr>
            <a:lvl4pPr indent="-342900" lvl="3" marL="1828800" algn="l">
              <a:lnSpc>
                <a:spcPct val="90000"/>
              </a:lnSpc>
              <a:spcBef>
                <a:spcPts val="1300"/>
              </a:spcBef>
              <a:spcAft>
                <a:spcPts val="0"/>
              </a:spcAft>
              <a:buClr>
                <a:schemeClr val="dk1"/>
              </a:buClr>
              <a:buSzPts val="1800"/>
              <a:buFont typeface="Poppins"/>
              <a:buChar char="•"/>
              <a:defRPr>
                <a:solidFill>
                  <a:schemeClr val="dk1"/>
                </a:solidFill>
                <a:latin typeface="Poppins"/>
                <a:ea typeface="Poppins"/>
                <a:cs typeface="Poppins"/>
                <a:sym typeface="Poppins"/>
              </a:defRPr>
            </a:lvl4pPr>
            <a:lvl5pPr indent="-342900" lvl="4" marL="2286000" algn="l">
              <a:lnSpc>
                <a:spcPct val="90000"/>
              </a:lnSpc>
              <a:spcBef>
                <a:spcPts val="1300"/>
              </a:spcBef>
              <a:spcAft>
                <a:spcPts val="0"/>
              </a:spcAft>
              <a:buClr>
                <a:schemeClr val="dk1"/>
              </a:buClr>
              <a:buSzPts val="1800"/>
              <a:buFont typeface="Poppins"/>
              <a:buChar char="•"/>
              <a:defRPr>
                <a:solidFill>
                  <a:schemeClr val="dk1"/>
                </a:solidFill>
                <a:latin typeface="Poppins"/>
                <a:ea typeface="Poppins"/>
                <a:cs typeface="Poppins"/>
                <a:sym typeface="Poppins"/>
              </a:defRPr>
            </a:lvl5pPr>
            <a:lvl6pPr indent="-342900" lvl="5" marL="2743200" algn="l">
              <a:lnSpc>
                <a:spcPct val="90000"/>
              </a:lnSpc>
              <a:spcBef>
                <a:spcPts val="1300"/>
              </a:spcBef>
              <a:spcAft>
                <a:spcPts val="0"/>
              </a:spcAft>
              <a:buClr>
                <a:schemeClr val="dk1"/>
              </a:buClr>
              <a:buSzPts val="1800"/>
              <a:buFont typeface="Poppins"/>
              <a:buChar char="•"/>
              <a:defRPr>
                <a:solidFill>
                  <a:schemeClr val="dk1"/>
                </a:solidFill>
                <a:latin typeface="Poppins"/>
                <a:ea typeface="Poppins"/>
                <a:cs typeface="Poppins"/>
                <a:sym typeface="Poppins"/>
              </a:defRPr>
            </a:lvl6pPr>
            <a:lvl7pPr indent="-342900" lvl="6" marL="3200400" algn="l">
              <a:lnSpc>
                <a:spcPct val="90000"/>
              </a:lnSpc>
              <a:spcBef>
                <a:spcPts val="500"/>
              </a:spcBef>
              <a:spcAft>
                <a:spcPts val="0"/>
              </a:spcAft>
              <a:buClr>
                <a:schemeClr val="dk1"/>
              </a:buClr>
              <a:buSzPts val="1800"/>
              <a:buFont typeface="Poppins"/>
              <a:buChar char="•"/>
              <a:defRPr>
                <a:solidFill>
                  <a:schemeClr val="dk1"/>
                </a:solidFill>
                <a:latin typeface="Poppins"/>
                <a:ea typeface="Poppins"/>
                <a:cs typeface="Poppins"/>
                <a:sym typeface="Poppins"/>
              </a:defRPr>
            </a:lvl7pPr>
            <a:lvl8pPr indent="-342900" lvl="7" marL="3657600" algn="l">
              <a:lnSpc>
                <a:spcPct val="90000"/>
              </a:lnSpc>
              <a:spcBef>
                <a:spcPts val="500"/>
              </a:spcBef>
              <a:spcAft>
                <a:spcPts val="0"/>
              </a:spcAft>
              <a:buClr>
                <a:schemeClr val="dk1"/>
              </a:buClr>
              <a:buSzPts val="1800"/>
              <a:buFont typeface="Poppins"/>
              <a:buChar char="•"/>
              <a:defRPr>
                <a:solidFill>
                  <a:schemeClr val="dk1"/>
                </a:solidFill>
                <a:latin typeface="Poppins"/>
                <a:ea typeface="Poppins"/>
                <a:cs typeface="Poppins"/>
                <a:sym typeface="Poppins"/>
              </a:defRPr>
            </a:lvl8pPr>
            <a:lvl9pPr indent="-342900" lvl="8" marL="4114800" algn="l">
              <a:lnSpc>
                <a:spcPct val="90000"/>
              </a:lnSpc>
              <a:spcBef>
                <a:spcPts val="500"/>
              </a:spcBef>
              <a:spcAft>
                <a:spcPts val="0"/>
              </a:spcAft>
              <a:buClr>
                <a:schemeClr val="dk1"/>
              </a:buClr>
              <a:buSzPts val="1800"/>
              <a:buFont typeface="Poppins"/>
              <a:buChar char="•"/>
              <a:defRPr>
                <a:solidFill>
                  <a:schemeClr val="dk1"/>
                </a:solidFill>
                <a:latin typeface="Poppins"/>
                <a:ea typeface="Poppins"/>
                <a:cs typeface="Poppins"/>
                <a:sym typeface="Poppins"/>
              </a:defRPr>
            </a:lvl9pPr>
          </a:lstStyle>
          <a:p/>
        </p:txBody>
      </p:sp>
      <p:sp>
        <p:nvSpPr>
          <p:cNvPr id="28" name="Google Shape;28;p45"/>
          <p:cNvSpPr txBox="1"/>
          <p:nvPr>
            <p:ph idx="12" type="sldNum"/>
          </p:nvPr>
        </p:nvSpPr>
        <p:spPr>
          <a:xfrm>
            <a:off x="11409045" y="6333134"/>
            <a:ext cx="731700" cy="524700"/>
          </a:xfrm>
          <a:prstGeom prst="rect">
            <a:avLst/>
          </a:prstGeom>
          <a:noFill/>
          <a:ln>
            <a:noFill/>
          </a:ln>
        </p:spPr>
        <p:txBody>
          <a:bodyPr anchorCtr="0" anchor="t"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chemeClr val="accent2"/>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chemeClr val="accent2"/>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chemeClr val="accent2"/>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chemeClr val="accent2"/>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chemeClr val="accent2"/>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chemeClr val="accent2"/>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chemeClr val="accent2"/>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chemeClr val="accent2"/>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chemeClr val="accent2"/>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90" name="Shape 190"/>
        <p:cNvGrpSpPr/>
        <p:nvPr/>
      </p:nvGrpSpPr>
      <p:grpSpPr>
        <a:xfrm>
          <a:off x="0" y="0"/>
          <a:ext cx="0" cy="0"/>
          <a:chOff x="0" y="0"/>
          <a:chExt cx="0" cy="0"/>
        </a:xfrm>
      </p:grpSpPr>
      <p:sp>
        <p:nvSpPr>
          <p:cNvPr id="191" name="Google Shape;191;p63"/>
          <p:cNvSpPr txBox="1"/>
          <p:nvPr>
            <p:ph type="title"/>
          </p:nvPr>
        </p:nvSpPr>
        <p:spPr>
          <a:xfrm>
            <a:off x="831850" y="1709738"/>
            <a:ext cx="10515600" cy="28527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92" name="Google Shape;192;p63"/>
          <p:cNvSpPr txBox="1"/>
          <p:nvPr>
            <p:ph idx="1" type="body"/>
          </p:nvPr>
        </p:nvSpPr>
        <p:spPr>
          <a:xfrm>
            <a:off x="831850" y="4589463"/>
            <a:ext cx="10515600" cy="150030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888888"/>
              </a:buClr>
              <a:buSzPts val="2400"/>
              <a:buNone/>
              <a:defRPr sz="2400">
                <a:solidFill>
                  <a:srgbClr val="888888"/>
                </a:solidFill>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193" name="Google Shape;193;p63"/>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94" name="Google Shape;194;p63"/>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95" name="Google Shape;195;p63"/>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196" name="Shape 196"/>
        <p:cNvGrpSpPr/>
        <p:nvPr/>
      </p:nvGrpSpPr>
      <p:grpSpPr>
        <a:xfrm>
          <a:off x="0" y="0"/>
          <a:ext cx="0" cy="0"/>
          <a:chOff x="0" y="0"/>
          <a:chExt cx="0" cy="0"/>
        </a:xfrm>
      </p:grpSpPr>
      <p:sp>
        <p:nvSpPr>
          <p:cNvPr id="197" name="Google Shape;197;p64"/>
          <p:cNvSpPr txBox="1"/>
          <p:nvPr>
            <p:ph type="title"/>
          </p:nvPr>
        </p:nvSpPr>
        <p:spPr>
          <a:xfrm>
            <a:off x="838200" y="365125"/>
            <a:ext cx="10515600" cy="1325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98" name="Google Shape;198;p64"/>
          <p:cNvSpPr txBox="1"/>
          <p:nvPr>
            <p:ph idx="1" type="body"/>
          </p:nvPr>
        </p:nvSpPr>
        <p:spPr>
          <a:xfrm>
            <a:off x="838200" y="1825625"/>
            <a:ext cx="5181600" cy="43512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99" name="Google Shape;199;p64"/>
          <p:cNvSpPr txBox="1"/>
          <p:nvPr>
            <p:ph idx="2" type="body"/>
          </p:nvPr>
        </p:nvSpPr>
        <p:spPr>
          <a:xfrm>
            <a:off x="6172200" y="1825625"/>
            <a:ext cx="5181600" cy="43512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00" name="Google Shape;200;p64"/>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01" name="Google Shape;201;p64"/>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02" name="Google Shape;202;p64"/>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203" name="Shape 203"/>
        <p:cNvGrpSpPr/>
        <p:nvPr/>
      </p:nvGrpSpPr>
      <p:grpSpPr>
        <a:xfrm>
          <a:off x="0" y="0"/>
          <a:ext cx="0" cy="0"/>
          <a:chOff x="0" y="0"/>
          <a:chExt cx="0" cy="0"/>
        </a:xfrm>
      </p:grpSpPr>
      <p:sp>
        <p:nvSpPr>
          <p:cNvPr id="204" name="Google Shape;204;p65"/>
          <p:cNvSpPr txBox="1"/>
          <p:nvPr>
            <p:ph type="title"/>
          </p:nvPr>
        </p:nvSpPr>
        <p:spPr>
          <a:xfrm>
            <a:off x="839788" y="365125"/>
            <a:ext cx="10515600" cy="1325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05" name="Google Shape;205;p65"/>
          <p:cNvSpPr txBox="1"/>
          <p:nvPr>
            <p:ph idx="1" type="body"/>
          </p:nvPr>
        </p:nvSpPr>
        <p:spPr>
          <a:xfrm>
            <a:off x="839788" y="1681163"/>
            <a:ext cx="5157900" cy="823800"/>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206" name="Google Shape;206;p65"/>
          <p:cNvSpPr txBox="1"/>
          <p:nvPr>
            <p:ph idx="2" type="body"/>
          </p:nvPr>
        </p:nvSpPr>
        <p:spPr>
          <a:xfrm>
            <a:off x="839788" y="2505075"/>
            <a:ext cx="5157900" cy="36846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07" name="Google Shape;207;p65"/>
          <p:cNvSpPr txBox="1"/>
          <p:nvPr>
            <p:ph idx="3" type="body"/>
          </p:nvPr>
        </p:nvSpPr>
        <p:spPr>
          <a:xfrm>
            <a:off x="6172200" y="1681163"/>
            <a:ext cx="5183100" cy="823800"/>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208" name="Google Shape;208;p65"/>
          <p:cNvSpPr txBox="1"/>
          <p:nvPr>
            <p:ph idx="4" type="body"/>
          </p:nvPr>
        </p:nvSpPr>
        <p:spPr>
          <a:xfrm>
            <a:off x="6172200" y="2505075"/>
            <a:ext cx="5183100" cy="36846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09" name="Google Shape;209;p65"/>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0" name="Google Shape;210;p65"/>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1" name="Google Shape;211;p65"/>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12" name="Shape 212"/>
        <p:cNvGrpSpPr/>
        <p:nvPr/>
      </p:nvGrpSpPr>
      <p:grpSpPr>
        <a:xfrm>
          <a:off x="0" y="0"/>
          <a:ext cx="0" cy="0"/>
          <a:chOff x="0" y="0"/>
          <a:chExt cx="0" cy="0"/>
        </a:xfrm>
      </p:grpSpPr>
      <p:sp>
        <p:nvSpPr>
          <p:cNvPr id="213" name="Google Shape;213;p66"/>
          <p:cNvSpPr txBox="1"/>
          <p:nvPr>
            <p:ph type="title"/>
          </p:nvPr>
        </p:nvSpPr>
        <p:spPr>
          <a:xfrm>
            <a:off x="838200" y="365125"/>
            <a:ext cx="10515600" cy="1325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4" name="Google Shape;214;p66"/>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5" name="Google Shape;215;p66"/>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6" name="Google Shape;216;p66"/>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217" name="Shape 217"/>
        <p:cNvGrpSpPr/>
        <p:nvPr/>
      </p:nvGrpSpPr>
      <p:grpSpPr>
        <a:xfrm>
          <a:off x="0" y="0"/>
          <a:ext cx="0" cy="0"/>
          <a:chOff x="0" y="0"/>
          <a:chExt cx="0" cy="0"/>
        </a:xfrm>
      </p:grpSpPr>
      <p:sp>
        <p:nvSpPr>
          <p:cNvPr id="218" name="Google Shape;218;p67"/>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9" name="Google Shape;219;p67"/>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20" name="Google Shape;220;p67"/>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221" name="Shape 221"/>
        <p:cNvGrpSpPr/>
        <p:nvPr/>
      </p:nvGrpSpPr>
      <p:grpSpPr>
        <a:xfrm>
          <a:off x="0" y="0"/>
          <a:ext cx="0" cy="0"/>
          <a:chOff x="0" y="0"/>
          <a:chExt cx="0" cy="0"/>
        </a:xfrm>
      </p:grpSpPr>
      <p:sp>
        <p:nvSpPr>
          <p:cNvPr id="222" name="Google Shape;222;p68"/>
          <p:cNvSpPr txBox="1"/>
          <p:nvPr>
            <p:ph type="title"/>
          </p:nvPr>
        </p:nvSpPr>
        <p:spPr>
          <a:xfrm>
            <a:off x="839788" y="457200"/>
            <a:ext cx="3932100"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23" name="Google Shape;223;p68"/>
          <p:cNvSpPr txBox="1"/>
          <p:nvPr>
            <p:ph idx="1" type="body"/>
          </p:nvPr>
        </p:nvSpPr>
        <p:spPr>
          <a:xfrm>
            <a:off x="5183188" y="987425"/>
            <a:ext cx="6172200" cy="4873500"/>
          </a:xfrm>
          <a:prstGeom prst="rect">
            <a:avLst/>
          </a:prstGeom>
          <a:noFill/>
          <a:ln>
            <a:noFill/>
          </a:ln>
        </p:spPr>
        <p:txBody>
          <a:bodyPr anchorCtr="0" anchor="t" bIns="45700" lIns="91425" spcFirstLastPara="1" rIns="91425" wrap="square" tIns="45700">
            <a:normAutofit/>
          </a:bodyPr>
          <a:lstStyle>
            <a:lvl1pPr indent="-431800" lvl="0" marL="457200" algn="l">
              <a:lnSpc>
                <a:spcPct val="90000"/>
              </a:lnSpc>
              <a:spcBef>
                <a:spcPts val="1000"/>
              </a:spcBef>
              <a:spcAft>
                <a:spcPts val="0"/>
              </a:spcAft>
              <a:buClr>
                <a:schemeClr val="dk1"/>
              </a:buClr>
              <a:buSzPts val="3200"/>
              <a:buChar char="•"/>
              <a:defRPr sz="3200"/>
            </a:lvl1pPr>
            <a:lvl2pPr indent="-406400" lvl="1" marL="914400" algn="l">
              <a:lnSpc>
                <a:spcPct val="90000"/>
              </a:lnSpc>
              <a:spcBef>
                <a:spcPts val="500"/>
              </a:spcBef>
              <a:spcAft>
                <a:spcPts val="0"/>
              </a:spcAft>
              <a:buClr>
                <a:schemeClr val="dk1"/>
              </a:buClr>
              <a:buSzPts val="2800"/>
              <a:buChar char="•"/>
              <a:defRPr sz="2800"/>
            </a:lvl2pPr>
            <a:lvl3pPr indent="-381000" lvl="2" marL="1371600" algn="l">
              <a:lnSpc>
                <a:spcPct val="90000"/>
              </a:lnSpc>
              <a:spcBef>
                <a:spcPts val="500"/>
              </a:spcBef>
              <a:spcAft>
                <a:spcPts val="0"/>
              </a:spcAft>
              <a:buClr>
                <a:schemeClr val="dk1"/>
              </a:buClr>
              <a:buSzPts val="2400"/>
              <a:buChar char="•"/>
              <a:defRPr sz="2400"/>
            </a:lvl3pPr>
            <a:lvl4pPr indent="-355600" lvl="3" marL="1828800" algn="l">
              <a:lnSpc>
                <a:spcPct val="90000"/>
              </a:lnSpc>
              <a:spcBef>
                <a:spcPts val="500"/>
              </a:spcBef>
              <a:spcAft>
                <a:spcPts val="0"/>
              </a:spcAft>
              <a:buClr>
                <a:schemeClr val="dk1"/>
              </a:buClr>
              <a:buSzPts val="2000"/>
              <a:buChar char="•"/>
              <a:defRPr sz="2000"/>
            </a:lvl4pPr>
            <a:lvl5pPr indent="-355600" lvl="4" marL="2286000" algn="l">
              <a:lnSpc>
                <a:spcPct val="90000"/>
              </a:lnSpc>
              <a:spcBef>
                <a:spcPts val="500"/>
              </a:spcBef>
              <a:spcAft>
                <a:spcPts val="0"/>
              </a:spcAft>
              <a:buClr>
                <a:schemeClr val="dk1"/>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224" name="Google Shape;224;p68"/>
          <p:cNvSpPr txBox="1"/>
          <p:nvPr>
            <p:ph idx="2" type="body"/>
          </p:nvPr>
        </p:nvSpPr>
        <p:spPr>
          <a:xfrm>
            <a:off x="839788" y="2057400"/>
            <a:ext cx="3932100" cy="381150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225" name="Google Shape;225;p68"/>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26" name="Google Shape;226;p68"/>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27" name="Google Shape;227;p68"/>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228" name="Shape 228"/>
        <p:cNvGrpSpPr/>
        <p:nvPr/>
      </p:nvGrpSpPr>
      <p:grpSpPr>
        <a:xfrm>
          <a:off x="0" y="0"/>
          <a:ext cx="0" cy="0"/>
          <a:chOff x="0" y="0"/>
          <a:chExt cx="0" cy="0"/>
        </a:xfrm>
      </p:grpSpPr>
      <p:sp>
        <p:nvSpPr>
          <p:cNvPr id="229" name="Google Shape;229;p69"/>
          <p:cNvSpPr txBox="1"/>
          <p:nvPr>
            <p:ph type="title"/>
          </p:nvPr>
        </p:nvSpPr>
        <p:spPr>
          <a:xfrm>
            <a:off x="838200" y="365125"/>
            <a:ext cx="10515600" cy="1325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30" name="Google Shape;230;p69"/>
          <p:cNvSpPr txBox="1"/>
          <p:nvPr>
            <p:ph idx="1" type="body"/>
          </p:nvPr>
        </p:nvSpPr>
        <p:spPr>
          <a:xfrm rot="5400000">
            <a:off x="3920400" y="-1256575"/>
            <a:ext cx="4351200" cy="105156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31" name="Google Shape;231;p69"/>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32" name="Google Shape;232;p69"/>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33" name="Google Shape;233;p69"/>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234" name="Shape 234"/>
        <p:cNvGrpSpPr/>
        <p:nvPr/>
      </p:nvGrpSpPr>
      <p:grpSpPr>
        <a:xfrm>
          <a:off x="0" y="0"/>
          <a:ext cx="0" cy="0"/>
          <a:chOff x="0" y="0"/>
          <a:chExt cx="0" cy="0"/>
        </a:xfrm>
      </p:grpSpPr>
      <p:sp>
        <p:nvSpPr>
          <p:cNvPr id="235" name="Google Shape;235;p70"/>
          <p:cNvSpPr txBox="1"/>
          <p:nvPr>
            <p:ph type="title"/>
          </p:nvPr>
        </p:nvSpPr>
        <p:spPr>
          <a:xfrm rot="5400000">
            <a:off x="7133400" y="1956625"/>
            <a:ext cx="5811900" cy="26289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36" name="Google Shape;236;p70"/>
          <p:cNvSpPr txBox="1"/>
          <p:nvPr>
            <p:ph idx="1" type="body"/>
          </p:nvPr>
        </p:nvSpPr>
        <p:spPr>
          <a:xfrm rot="5400000">
            <a:off x="1799400" y="-596075"/>
            <a:ext cx="5811900" cy="77343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37" name="Google Shape;237;p70"/>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38" name="Google Shape;238;p70"/>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39" name="Google Shape;239;p70"/>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1 1 1">
  <p:cSld name="TITLE_ONLY_1_1_1">
    <p:spTree>
      <p:nvGrpSpPr>
        <p:cNvPr id="240" name="Shape 240"/>
        <p:cNvGrpSpPr/>
        <p:nvPr/>
      </p:nvGrpSpPr>
      <p:grpSpPr>
        <a:xfrm>
          <a:off x="0" y="0"/>
          <a:ext cx="0" cy="0"/>
          <a:chOff x="0" y="0"/>
          <a:chExt cx="0" cy="0"/>
        </a:xfrm>
      </p:grpSpPr>
      <p:sp>
        <p:nvSpPr>
          <p:cNvPr id="241" name="Google Shape;241;p71"/>
          <p:cNvSpPr txBox="1"/>
          <p:nvPr/>
        </p:nvSpPr>
        <p:spPr>
          <a:xfrm>
            <a:off x="0" y="-9700"/>
            <a:ext cx="12192000" cy="894300"/>
          </a:xfrm>
          <a:prstGeom prst="rect">
            <a:avLst/>
          </a:prstGeom>
          <a:solidFill>
            <a:schemeClr val="accent3"/>
          </a:solidFill>
          <a:ln>
            <a:noFill/>
          </a:ln>
        </p:spPr>
        <p:txBody>
          <a:bodyPr anchorCtr="0" anchor="t" bIns="121900" lIns="121900" spcFirstLastPara="1" rIns="121900" wrap="square" tIns="121900">
            <a:noAutofit/>
          </a:bodyPr>
          <a:lstStyle/>
          <a:p>
            <a:pPr indent="0" lvl="0" marL="0" marR="0" rtl="0" algn="ctr">
              <a:lnSpc>
                <a:spcPct val="100000"/>
              </a:lnSpc>
              <a:spcBef>
                <a:spcPts val="0"/>
              </a:spcBef>
              <a:spcAft>
                <a:spcPts val="0"/>
              </a:spcAft>
              <a:buClr>
                <a:srgbClr val="000000"/>
              </a:buClr>
              <a:buSzPts val="3700"/>
              <a:buFont typeface="Arial"/>
              <a:buNone/>
            </a:pPr>
            <a:r>
              <a:t/>
            </a:r>
            <a:endParaRPr b="0" i="0" sz="3700" u="none" cap="none" strike="noStrike">
              <a:solidFill>
                <a:srgbClr val="FFFFFF"/>
              </a:solidFill>
              <a:latin typeface="Poppins"/>
              <a:ea typeface="Poppins"/>
              <a:cs typeface="Poppins"/>
              <a:sym typeface="Poppins"/>
            </a:endParaRPr>
          </a:p>
        </p:txBody>
      </p:sp>
      <p:pic>
        <p:nvPicPr>
          <p:cNvPr id="242" name="Google Shape;242;p71"/>
          <p:cNvPicPr preferRelativeResize="0"/>
          <p:nvPr/>
        </p:nvPicPr>
        <p:blipFill rotWithShape="1">
          <a:blip r:embed="rId2">
            <a:alphaModFix/>
          </a:blip>
          <a:srcRect b="0" l="0" r="0" t="0"/>
          <a:stretch/>
        </p:blipFill>
        <p:spPr>
          <a:xfrm>
            <a:off x="10610334" y="6422833"/>
            <a:ext cx="1496432" cy="371433"/>
          </a:xfrm>
          <a:prstGeom prst="rect">
            <a:avLst/>
          </a:prstGeom>
          <a:noFill/>
          <a:ln>
            <a:noFill/>
          </a:ln>
        </p:spPr>
      </p:pic>
      <p:sp>
        <p:nvSpPr>
          <p:cNvPr id="243" name="Google Shape;243;p71"/>
          <p:cNvSpPr txBox="1"/>
          <p:nvPr>
            <p:ph type="title"/>
          </p:nvPr>
        </p:nvSpPr>
        <p:spPr>
          <a:xfrm>
            <a:off x="2363800" y="39433"/>
            <a:ext cx="7464300" cy="584100"/>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0"/>
              </a:spcBef>
              <a:spcAft>
                <a:spcPts val="0"/>
              </a:spcAft>
              <a:buClr>
                <a:srgbClr val="FFFFFF"/>
              </a:buClr>
              <a:buSzPts val="4400"/>
              <a:buNone/>
              <a:defRPr b="0">
                <a:solidFill>
                  <a:srgbClr val="FFFFFF"/>
                </a:solidFill>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244" name="Google Shape;244;p71"/>
          <p:cNvSpPr txBox="1"/>
          <p:nvPr>
            <p:ph idx="1" type="body"/>
          </p:nvPr>
        </p:nvSpPr>
        <p:spPr>
          <a:xfrm>
            <a:off x="505133" y="1170433"/>
            <a:ext cx="11374800" cy="5148300"/>
          </a:xfrm>
          <a:prstGeom prst="rect">
            <a:avLst/>
          </a:prstGeom>
          <a:noFill/>
          <a:ln>
            <a:noFill/>
          </a:ln>
        </p:spPr>
        <p:txBody>
          <a:bodyPr anchorCtr="0" anchor="t" bIns="45700" lIns="91425" spcFirstLastPara="1" rIns="91425" wrap="square" tIns="45700">
            <a:normAutofit/>
          </a:bodyPr>
          <a:lstStyle>
            <a:lvl1pPr indent="-406400" lvl="0" marL="457200" algn="l">
              <a:lnSpc>
                <a:spcPct val="90000"/>
              </a:lnSpc>
              <a:spcBef>
                <a:spcPts val="1000"/>
              </a:spcBef>
              <a:spcAft>
                <a:spcPts val="0"/>
              </a:spcAft>
              <a:buSzPts val="2800"/>
              <a:buChar char="•"/>
              <a:defRPr/>
            </a:lvl1pPr>
            <a:lvl2pPr indent="-381000" lvl="1" marL="914400" algn="l">
              <a:lnSpc>
                <a:spcPct val="90000"/>
              </a:lnSpc>
              <a:spcBef>
                <a:spcPts val="500"/>
              </a:spcBef>
              <a:spcAft>
                <a:spcPts val="0"/>
              </a:spcAft>
              <a:buSzPts val="2400"/>
              <a:buChar char="•"/>
              <a:defRPr/>
            </a:lvl2pPr>
            <a:lvl3pPr indent="-355600" lvl="2" marL="1371600" algn="l">
              <a:lnSpc>
                <a:spcPct val="90000"/>
              </a:lnSpc>
              <a:spcBef>
                <a:spcPts val="500"/>
              </a:spcBef>
              <a:spcAft>
                <a:spcPts val="0"/>
              </a:spcAft>
              <a:buSzPts val="2000"/>
              <a:buChar char="•"/>
              <a:defRPr/>
            </a:lvl3pPr>
            <a:lvl4pPr indent="-342900" lvl="3" marL="1828800" algn="l">
              <a:lnSpc>
                <a:spcPct val="90000"/>
              </a:lnSpc>
              <a:spcBef>
                <a:spcPts val="500"/>
              </a:spcBef>
              <a:spcAft>
                <a:spcPts val="0"/>
              </a:spcAft>
              <a:buSzPts val="1800"/>
              <a:buChar char="•"/>
              <a:defRPr/>
            </a:lvl4pPr>
            <a:lvl5pPr indent="-342900" lvl="4" marL="2286000" algn="l">
              <a:lnSpc>
                <a:spcPct val="90000"/>
              </a:lnSpc>
              <a:spcBef>
                <a:spcPts val="500"/>
              </a:spcBef>
              <a:spcAft>
                <a:spcPts val="0"/>
              </a:spcAft>
              <a:buSzPts val="1800"/>
              <a:buChar char="•"/>
              <a:defRPr/>
            </a:lvl5pPr>
            <a:lvl6pPr indent="-342900" lvl="5" marL="2743200" algn="l">
              <a:lnSpc>
                <a:spcPct val="90000"/>
              </a:lnSpc>
              <a:spcBef>
                <a:spcPts val="500"/>
              </a:spcBef>
              <a:spcAft>
                <a:spcPts val="0"/>
              </a:spcAft>
              <a:buSzPts val="1800"/>
              <a:buChar char="•"/>
              <a:defRPr/>
            </a:lvl6pPr>
            <a:lvl7pPr indent="-342900" lvl="6" marL="3200400" algn="l">
              <a:lnSpc>
                <a:spcPct val="90000"/>
              </a:lnSpc>
              <a:spcBef>
                <a:spcPts val="500"/>
              </a:spcBef>
              <a:spcAft>
                <a:spcPts val="0"/>
              </a:spcAft>
              <a:buSzPts val="1800"/>
              <a:buChar char="•"/>
              <a:defRPr/>
            </a:lvl7pPr>
            <a:lvl8pPr indent="-342900" lvl="7" marL="3657600" algn="l">
              <a:lnSpc>
                <a:spcPct val="90000"/>
              </a:lnSpc>
              <a:spcBef>
                <a:spcPts val="500"/>
              </a:spcBef>
              <a:spcAft>
                <a:spcPts val="0"/>
              </a:spcAft>
              <a:buSzPts val="1800"/>
              <a:buChar char="•"/>
              <a:defRPr/>
            </a:lvl8pPr>
            <a:lvl9pPr indent="-342900" lvl="8" marL="4114800" algn="l">
              <a:lnSpc>
                <a:spcPct val="90000"/>
              </a:lnSpc>
              <a:spcBef>
                <a:spcPts val="500"/>
              </a:spcBef>
              <a:spcAft>
                <a:spcPts val="0"/>
              </a:spcAft>
              <a:buSzPts val="1800"/>
              <a:buChar char="•"/>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tandard" showMasterSp="0">
  <p:cSld name="Standard">
    <p:bg>
      <p:bgPr>
        <a:solidFill>
          <a:srgbClr val="FFFFFF"/>
        </a:solidFill>
      </p:bgPr>
    </p:bg>
    <p:spTree>
      <p:nvGrpSpPr>
        <p:cNvPr id="29" name="Shape 29"/>
        <p:cNvGrpSpPr/>
        <p:nvPr/>
      </p:nvGrpSpPr>
      <p:grpSpPr>
        <a:xfrm>
          <a:off x="0" y="0"/>
          <a:ext cx="0" cy="0"/>
          <a:chOff x="0" y="0"/>
          <a:chExt cx="0" cy="0"/>
        </a:xfrm>
      </p:grpSpPr>
      <p:sp>
        <p:nvSpPr>
          <p:cNvPr id="30" name="Google Shape;30;p46"/>
          <p:cNvSpPr txBox="1"/>
          <p:nvPr>
            <p:ph idx="1" type="body"/>
          </p:nvPr>
        </p:nvSpPr>
        <p:spPr>
          <a:xfrm>
            <a:off x="628651" y="1255183"/>
            <a:ext cx="2997300" cy="2146500"/>
          </a:xfrm>
          <a:prstGeom prst="rect">
            <a:avLst/>
          </a:prstGeom>
          <a:noFill/>
          <a:ln>
            <a:noFill/>
          </a:ln>
        </p:spPr>
        <p:txBody>
          <a:bodyPr anchorCtr="0" anchor="t" bIns="0" lIns="0" spcFirstLastPara="1" rIns="0" wrap="square" tIns="0">
            <a:spAutoFit/>
          </a:bodyPr>
          <a:lstStyle>
            <a:lvl1pPr indent="-228600" lvl="0" marL="457200" algn="l">
              <a:lnSpc>
                <a:spcPct val="110000"/>
              </a:lnSpc>
              <a:spcBef>
                <a:spcPts val="0"/>
              </a:spcBef>
              <a:spcAft>
                <a:spcPts val="0"/>
              </a:spcAft>
              <a:buClr>
                <a:srgbClr val="00C3BB"/>
              </a:buClr>
              <a:buSzPts val="900"/>
              <a:buNone/>
              <a:defRPr/>
            </a:lvl1pPr>
            <a:lvl2pPr indent="-228600" lvl="1" marL="914400" algn="l">
              <a:lnSpc>
                <a:spcPct val="110000"/>
              </a:lnSpc>
              <a:spcBef>
                <a:spcPts val="0"/>
              </a:spcBef>
              <a:spcAft>
                <a:spcPts val="0"/>
              </a:spcAft>
              <a:buClr>
                <a:srgbClr val="00C3BB"/>
              </a:buClr>
              <a:buSzPts val="900"/>
              <a:buNone/>
              <a:defRPr/>
            </a:lvl2pPr>
            <a:lvl3pPr indent="-279400" lvl="2" marL="1371600" algn="l">
              <a:lnSpc>
                <a:spcPct val="110000"/>
              </a:lnSpc>
              <a:spcBef>
                <a:spcPts val="0"/>
              </a:spcBef>
              <a:spcAft>
                <a:spcPts val="0"/>
              </a:spcAft>
              <a:buClr>
                <a:srgbClr val="00C3BB"/>
              </a:buClr>
              <a:buSzPts val="800"/>
              <a:buChar char="•"/>
              <a:defRPr/>
            </a:lvl3pPr>
            <a:lvl4pPr indent="-228600" lvl="3" marL="1828800" algn="l">
              <a:lnSpc>
                <a:spcPct val="110000"/>
              </a:lnSpc>
              <a:spcBef>
                <a:spcPts val="0"/>
              </a:spcBef>
              <a:spcAft>
                <a:spcPts val="0"/>
              </a:spcAft>
              <a:buClr>
                <a:srgbClr val="00C3BB"/>
              </a:buClr>
              <a:buSzPts val="900"/>
              <a:buNone/>
              <a:defRPr/>
            </a:lvl4pPr>
            <a:lvl5pPr indent="-228600" lvl="4" marL="2286000" algn="l">
              <a:lnSpc>
                <a:spcPct val="110000"/>
              </a:lnSpc>
              <a:spcBef>
                <a:spcPts val="0"/>
              </a:spcBef>
              <a:spcAft>
                <a:spcPts val="0"/>
              </a:spcAft>
              <a:buClr>
                <a:srgbClr val="00C3BB"/>
              </a:buClr>
              <a:buSzPts val="900"/>
              <a:buNone/>
              <a:defRPr/>
            </a:lvl5pPr>
            <a:lvl6pPr indent="-228600" lvl="5" marL="2743200" algn="l">
              <a:lnSpc>
                <a:spcPct val="110000"/>
              </a:lnSpc>
              <a:spcBef>
                <a:spcPts val="0"/>
              </a:spcBef>
              <a:spcAft>
                <a:spcPts val="0"/>
              </a:spcAft>
              <a:buClr>
                <a:srgbClr val="00C3BB"/>
              </a:buClr>
              <a:buSzPts val="900"/>
              <a:buNone/>
              <a:defRPr/>
            </a:lvl6pPr>
            <a:lvl7pPr indent="-228600" lvl="6" marL="3200400" algn="l">
              <a:lnSpc>
                <a:spcPct val="110000"/>
              </a:lnSpc>
              <a:spcBef>
                <a:spcPts val="0"/>
              </a:spcBef>
              <a:spcAft>
                <a:spcPts val="0"/>
              </a:spcAft>
              <a:buClr>
                <a:srgbClr val="00C3BB"/>
              </a:buClr>
              <a:buSzPts val="900"/>
              <a:buNone/>
              <a:defRPr/>
            </a:lvl7pPr>
            <a:lvl8pPr indent="-228600" lvl="7" marL="3657600" algn="l">
              <a:lnSpc>
                <a:spcPct val="110000"/>
              </a:lnSpc>
              <a:spcBef>
                <a:spcPts val="0"/>
              </a:spcBef>
              <a:spcAft>
                <a:spcPts val="0"/>
              </a:spcAft>
              <a:buClr>
                <a:srgbClr val="00C3BB"/>
              </a:buClr>
              <a:buSzPts val="900"/>
              <a:buNone/>
              <a:defRPr/>
            </a:lvl8pPr>
            <a:lvl9pPr indent="-228600" lvl="8" marL="4114800" algn="l">
              <a:lnSpc>
                <a:spcPct val="110000"/>
              </a:lnSpc>
              <a:spcBef>
                <a:spcPts val="0"/>
              </a:spcBef>
              <a:spcAft>
                <a:spcPts val="0"/>
              </a:spcAft>
              <a:buClr>
                <a:srgbClr val="00C3BB"/>
              </a:buClr>
              <a:buSzPts val="900"/>
              <a:buNone/>
              <a:defRPr/>
            </a:lvl9pPr>
          </a:lstStyle>
          <a:p/>
        </p:txBody>
      </p:sp>
      <p:sp>
        <p:nvSpPr>
          <p:cNvPr id="31" name="Google Shape;31;p46"/>
          <p:cNvSpPr txBox="1"/>
          <p:nvPr>
            <p:ph idx="2" type="body"/>
          </p:nvPr>
        </p:nvSpPr>
        <p:spPr>
          <a:xfrm>
            <a:off x="608615" y="583941"/>
            <a:ext cx="3867300" cy="501600"/>
          </a:xfrm>
          <a:prstGeom prst="rect">
            <a:avLst/>
          </a:prstGeom>
          <a:noFill/>
          <a:ln>
            <a:noFill/>
          </a:ln>
        </p:spPr>
        <p:txBody>
          <a:bodyPr anchorCtr="0" anchor="t" bIns="0" lIns="0" spcFirstLastPara="1" rIns="0" wrap="square" tIns="0">
            <a:spAutoFit/>
          </a:bodyPr>
          <a:lstStyle>
            <a:lvl1pPr indent="-228600" lvl="0" marL="457200" algn="l">
              <a:lnSpc>
                <a:spcPct val="110000"/>
              </a:lnSpc>
              <a:spcBef>
                <a:spcPts val="0"/>
              </a:spcBef>
              <a:spcAft>
                <a:spcPts val="0"/>
              </a:spcAft>
              <a:buClr>
                <a:srgbClr val="00C3BB"/>
              </a:buClr>
              <a:buSzPts val="3600"/>
              <a:buFont typeface="Twentieth Century"/>
              <a:buNone/>
              <a:defRPr b="0" sz="3600">
                <a:latin typeface="Twentieth Century"/>
                <a:ea typeface="Twentieth Century"/>
                <a:cs typeface="Twentieth Century"/>
                <a:sym typeface="Twentieth Century"/>
              </a:defRPr>
            </a:lvl1pPr>
            <a:lvl2pPr indent="-228600" lvl="1" marL="914400" algn="l">
              <a:lnSpc>
                <a:spcPct val="110000"/>
              </a:lnSpc>
              <a:spcBef>
                <a:spcPts val="0"/>
              </a:spcBef>
              <a:spcAft>
                <a:spcPts val="0"/>
              </a:spcAft>
              <a:buClr>
                <a:srgbClr val="00C3BB"/>
              </a:buClr>
              <a:buSzPts val="900"/>
              <a:buNone/>
              <a:defRPr/>
            </a:lvl2pPr>
            <a:lvl3pPr indent="-279400" lvl="2" marL="1371600" algn="l">
              <a:lnSpc>
                <a:spcPct val="110000"/>
              </a:lnSpc>
              <a:spcBef>
                <a:spcPts val="0"/>
              </a:spcBef>
              <a:spcAft>
                <a:spcPts val="0"/>
              </a:spcAft>
              <a:buClr>
                <a:srgbClr val="00C3BB"/>
              </a:buClr>
              <a:buSzPts val="800"/>
              <a:buChar char="•"/>
              <a:defRPr/>
            </a:lvl3pPr>
            <a:lvl4pPr indent="-228600" lvl="3" marL="1828800" algn="l">
              <a:lnSpc>
                <a:spcPct val="110000"/>
              </a:lnSpc>
              <a:spcBef>
                <a:spcPts val="0"/>
              </a:spcBef>
              <a:spcAft>
                <a:spcPts val="0"/>
              </a:spcAft>
              <a:buClr>
                <a:srgbClr val="00C3BB"/>
              </a:buClr>
              <a:buSzPts val="900"/>
              <a:buNone/>
              <a:defRPr/>
            </a:lvl4pPr>
            <a:lvl5pPr indent="-228600" lvl="4" marL="2286000" algn="l">
              <a:lnSpc>
                <a:spcPct val="110000"/>
              </a:lnSpc>
              <a:spcBef>
                <a:spcPts val="0"/>
              </a:spcBef>
              <a:spcAft>
                <a:spcPts val="0"/>
              </a:spcAft>
              <a:buClr>
                <a:srgbClr val="00C3BB"/>
              </a:buClr>
              <a:buSzPts val="900"/>
              <a:buNone/>
              <a:defRPr/>
            </a:lvl5pPr>
            <a:lvl6pPr indent="-228600" lvl="5" marL="2743200" algn="l">
              <a:lnSpc>
                <a:spcPct val="110000"/>
              </a:lnSpc>
              <a:spcBef>
                <a:spcPts val="0"/>
              </a:spcBef>
              <a:spcAft>
                <a:spcPts val="0"/>
              </a:spcAft>
              <a:buClr>
                <a:srgbClr val="00C3BB"/>
              </a:buClr>
              <a:buSzPts val="900"/>
              <a:buNone/>
              <a:defRPr/>
            </a:lvl6pPr>
            <a:lvl7pPr indent="-228600" lvl="6" marL="3200400" algn="l">
              <a:lnSpc>
                <a:spcPct val="110000"/>
              </a:lnSpc>
              <a:spcBef>
                <a:spcPts val="0"/>
              </a:spcBef>
              <a:spcAft>
                <a:spcPts val="0"/>
              </a:spcAft>
              <a:buClr>
                <a:srgbClr val="00C3BB"/>
              </a:buClr>
              <a:buSzPts val="900"/>
              <a:buNone/>
              <a:defRPr/>
            </a:lvl7pPr>
            <a:lvl8pPr indent="-228600" lvl="7" marL="3657600" algn="l">
              <a:lnSpc>
                <a:spcPct val="110000"/>
              </a:lnSpc>
              <a:spcBef>
                <a:spcPts val="0"/>
              </a:spcBef>
              <a:spcAft>
                <a:spcPts val="0"/>
              </a:spcAft>
              <a:buClr>
                <a:srgbClr val="00C3BB"/>
              </a:buClr>
              <a:buSzPts val="900"/>
              <a:buNone/>
              <a:defRPr/>
            </a:lvl8pPr>
            <a:lvl9pPr indent="-228600" lvl="8" marL="4114800" algn="l">
              <a:lnSpc>
                <a:spcPct val="110000"/>
              </a:lnSpc>
              <a:spcBef>
                <a:spcPts val="0"/>
              </a:spcBef>
              <a:spcAft>
                <a:spcPts val="0"/>
              </a:spcAft>
              <a:buClr>
                <a:srgbClr val="00C3BB"/>
              </a:buClr>
              <a:buSzPts val="900"/>
              <a:buNone/>
              <a:defRPr/>
            </a:lvl9pPr>
          </a:lstStyle>
          <a:p/>
        </p:txBody>
      </p:sp>
      <p:pic>
        <p:nvPicPr>
          <p:cNvPr id="32" name="Google Shape;32;p46"/>
          <p:cNvPicPr preferRelativeResize="0"/>
          <p:nvPr/>
        </p:nvPicPr>
        <p:blipFill rotWithShape="1">
          <a:blip r:embed="rId2">
            <a:alphaModFix/>
          </a:blip>
          <a:srcRect b="0" l="0" r="0" t="0"/>
          <a:stretch/>
        </p:blipFill>
        <p:spPr>
          <a:xfrm>
            <a:off x="11113457" y="6479045"/>
            <a:ext cx="477069" cy="97509"/>
          </a:xfrm>
          <a:prstGeom prst="rect">
            <a:avLst/>
          </a:prstGeom>
          <a:noFill/>
          <a:ln>
            <a:noFill/>
          </a:ln>
        </p:spPr>
      </p:pic>
      <p:sp>
        <p:nvSpPr>
          <p:cNvPr id="33" name="Google Shape;33;p46"/>
          <p:cNvSpPr txBox="1"/>
          <p:nvPr>
            <p:ph idx="12" type="sldNum"/>
          </p:nvPr>
        </p:nvSpPr>
        <p:spPr>
          <a:xfrm>
            <a:off x="11466285" y="6467475"/>
            <a:ext cx="120900" cy="138600"/>
          </a:xfrm>
          <a:prstGeom prst="rect">
            <a:avLst/>
          </a:prstGeom>
          <a:noFill/>
          <a:ln>
            <a:noFill/>
          </a:ln>
        </p:spPr>
        <p:txBody>
          <a:bodyPr anchorCtr="0" anchor="t" bIns="0" lIns="0" spcFirstLastPara="1" rIns="0" wrap="square" tIns="0">
            <a:spAutoFit/>
          </a:bodyPr>
          <a:lstStyle>
            <a:lvl1pPr indent="0" lvl="0" marL="0" marR="0" algn="l">
              <a:lnSpc>
                <a:spcPct val="100000"/>
              </a:lnSpc>
              <a:spcBef>
                <a:spcPts val="0"/>
              </a:spcBef>
              <a:spcAft>
                <a:spcPts val="0"/>
              </a:spcAft>
              <a:buClr>
                <a:srgbClr val="A6AAA9"/>
              </a:buClr>
              <a:buSzPts val="900"/>
              <a:buFont typeface="Twentieth Century"/>
              <a:buNone/>
              <a:defRPr b="1" i="0" sz="900" u="none" cap="none" strike="noStrike">
                <a:solidFill>
                  <a:srgbClr val="A6AAA9"/>
                </a:solidFill>
                <a:latin typeface="Twentieth Century"/>
                <a:ea typeface="Twentieth Century"/>
                <a:cs typeface="Twentieth Century"/>
                <a:sym typeface="Twentieth Century"/>
              </a:defRPr>
            </a:lvl1pPr>
            <a:lvl2pPr indent="0" lvl="1" marL="0" marR="0" algn="l">
              <a:lnSpc>
                <a:spcPct val="100000"/>
              </a:lnSpc>
              <a:spcBef>
                <a:spcPts val="0"/>
              </a:spcBef>
              <a:spcAft>
                <a:spcPts val="0"/>
              </a:spcAft>
              <a:buClr>
                <a:srgbClr val="A6AAA9"/>
              </a:buClr>
              <a:buSzPts val="900"/>
              <a:buFont typeface="Twentieth Century"/>
              <a:buNone/>
              <a:defRPr b="1" i="0" sz="900" u="none" cap="none" strike="noStrike">
                <a:solidFill>
                  <a:srgbClr val="A6AAA9"/>
                </a:solidFill>
                <a:latin typeface="Twentieth Century"/>
                <a:ea typeface="Twentieth Century"/>
                <a:cs typeface="Twentieth Century"/>
                <a:sym typeface="Twentieth Century"/>
              </a:defRPr>
            </a:lvl2pPr>
            <a:lvl3pPr indent="0" lvl="2" marL="0" marR="0" algn="l">
              <a:lnSpc>
                <a:spcPct val="100000"/>
              </a:lnSpc>
              <a:spcBef>
                <a:spcPts val="0"/>
              </a:spcBef>
              <a:spcAft>
                <a:spcPts val="0"/>
              </a:spcAft>
              <a:buClr>
                <a:srgbClr val="A6AAA9"/>
              </a:buClr>
              <a:buSzPts val="900"/>
              <a:buFont typeface="Twentieth Century"/>
              <a:buNone/>
              <a:defRPr b="1" i="0" sz="900" u="none" cap="none" strike="noStrike">
                <a:solidFill>
                  <a:srgbClr val="A6AAA9"/>
                </a:solidFill>
                <a:latin typeface="Twentieth Century"/>
                <a:ea typeface="Twentieth Century"/>
                <a:cs typeface="Twentieth Century"/>
                <a:sym typeface="Twentieth Century"/>
              </a:defRPr>
            </a:lvl3pPr>
            <a:lvl4pPr indent="0" lvl="3" marL="0" marR="0" algn="l">
              <a:lnSpc>
                <a:spcPct val="100000"/>
              </a:lnSpc>
              <a:spcBef>
                <a:spcPts val="0"/>
              </a:spcBef>
              <a:spcAft>
                <a:spcPts val="0"/>
              </a:spcAft>
              <a:buClr>
                <a:srgbClr val="A6AAA9"/>
              </a:buClr>
              <a:buSzPts val="900"/>
              <a:buFont typeface="Twentieth Century"/>
              <a:buNone/>
              <a:defRPr b="1" i="0" sz="900" u="none" cap="none" strike="noStrike">
                <a:solidFill>
                  <a:srgbClr val="A6AAA9"/>
                </a:solidFill>
                <a:latin typeface="Twentieth Century"/>
                <a:ea typeface="Twentieth Century"/>
                <a:cs typeface="Twentieth Century"/>
                <a:sym typeface="Twentieth Century"/>
              </a:defRPr>
            </a:lvl4pPr>
            <a:lvl5pPr indent="0" lvl="4" marL="0" marR="0" algn="l">
              <a:lnSpc>
                <a:spcPct val="100000"/>
              </a:lnSpc>
              <a:spcBef>
                <a:spcPts val="0"/>
              </a:spcBef>
              <a:spcAft>
                <a:spcPts val="0"/>
              </a:spcAft>
              <a:buClr>
                <a:srgbClr val="A6AAA9"/>
              </a:buClr>
              <a:buSzPts val="900"/>
              <a:buFont typeface="Twentieth Century"/>
              <a:buNone/>
              <a:defRPr b="1" i="0" sz="900" u="none" cap="none" strike="noStrike">
                <a:solidFill>
                  <a:srgbClr val="A6AAA9"/>
                </a:solidFill>
                <a:latin typeface="Twentieth Century"/>
                <a:ea typeface="Twentieth Century"/>
                <a:cs typeface="Twentieth Century"/>
                <a:sym typeface="Twentieth Century"/>
              </a:defRPr>
            </a:lvl5pPr>
            <a:lvl6pPr indent="0" lvl="5" marL="0" marR="0" algn="l">
              <a:lnSpc>
                <a:spcPct val="100000"/>
              </a:lnSpc>
              <a:spcBef>
                <a:spcPts val="0"/>
              </a:spcBef>
              <a:spcAft>
                <a:spcPts val="0"/>
              </a:spcAft>
              <a:buClr>
                <a:srgbClr val="A6AAA9"/>
              </a:buClr>
              <a:buSzPts val="900"/>
              <a:buFont typeface="Twentieth Century"/>
              <a:buNone/>
              <a:defRPr b="1" i="0" sz="900" u="none" cap="none" strike="noStrike">
                <a:solidFill>
                  <a:srgbClr val="A6AAA9"/>
                </a:solidFill>
                <a:latin typeface="Twentieth Century"/>
                <a:ea typeface="Twentieth Century"/>
                <a:cs typeface="Twentieth Century"/>
                <a:sym typeface="Twentieth Century"/>
              </a:defRPr>
            </a:lvl6pPr>
            <a:lvl7pPr indent="0" lvl="6" marL="0" marR="0" algn="l">
              <a:lnSpc>
                <a:spcPct val="100000"/>
              </a:lnSpc>
              <a:spcBef>
                <a:spcPts val="0"/>
              </a:spcBef>
              <a:spcAft>
                <a:spcPts val="0"/>
              </a:spcAft>
              <a:buClr>
                <a:srgbClr val="A6AAA9"/>
              </a:buClr>
              <a:buSzPts val="900"/>
              <a:buFont typeface="Twentieth Century"/>
              <a:buNone/>
              <a:defRPr b="1" i="0" sz="900" u="none" cap="none" strike="noStrike">
                <a:solidFill>
                  <a:srgbClr val="A6AAA9"/>
                </a:solidFill>
                <a:latin typeface="Twentieth Century"/>
                <a:ea typeface="Twentieth Century"/>
                <a:cs typeface="Twentieth Century"/>
                <a:sym typeface="Twentieth Century"/>
              </a:defRPr>
            </a:lvl7pPr>
            <a:lvl8pPr indent="0" lvl="7" marL="0" marR="0" algn="l">
              <a:lnSpc>
                <a:spcPct val="100000"/>
              </a:lnSpc>
              <a:spcBef>
                <a:spcPts val="0"/>
              </a:spcBef>
              <a:spcAft>
                <a:spcPts val="0"/>
              </a:spcAft>
              <a:buClr>
                <a:srgbClr val="A6AAA9"/>
              </a:buClr>
              <a:buSzPts val="900"/>
              <a:buFont typeface="Twentieth Century"/>
              <a:buNone/>
              <a:defRPr b="1" i="0" sz="900" u="none" cap="none" strike="noStrike">
                <a:solidFill>
                  <a:srgbClr val="A6AAA9"/>
                </a:solidFill>
                <a:latin typeface="Twentieth Century"/>
                <a:ea typeface="Twentieth Century"/>
                <a:cs typeface="Twentieth Century"/>
                <a:sym typeface="Twentieth Century"/>
              </a:defRPr>
            </a:lvl8pPr>
            <a:lvl9pPr indent="0" lvl="8" marL="0" marR="0" algn="l">
              <a:lnSpc>
                <a:spcPct val="100000"/>
              </a:lnSpc>
              <a:spcBef>
                <a:spcPts val="0"/>
              </a:spcBef>
              <a:spcAft>
                <a:spcPts val="0"/>
              </a:spcAft>
              <a:buClr>
                <a:srgbClr val="A6AAA9"/>
              </a:buClr>
              <a:buSzPts val="900"/>
              <a:buFont typeface="Twentieth Century"/>
              <a:buNone/>
              <a:defRPr b="1" i="0" sz="900" u="none" cap="none" strike="noStrike">
                <a:solidFill>
                  <a:srgbClr val="A6AAA9"/>
                </a:solidFill>
                <a:latin typeface="Twentieth Century"/>
                <a:ea typeface="Twentieth Century"/>
                <a:cs typeface="Twentieth Century"/>
                <a:sym typeface="Twentieth Century"/>
              </a:defRPr>
            </a:lvl9p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Divider">
  <p:cSld name="Section Divider">
    <p:spTree>
      <p:nvGrpSpPr>
        <p:cNvPr id="34" name="Shape 34"/>
        <p:cNvGrpSpPr/>
        <p:nvPr/>
      </p:nvGrpSpPr>
      <p:grpSpPr>
        <a:xfrm>
          <a:off x="0" y="0"/>
          <a:ext cx="0" cy="0"/>
          <a:chOff x="0" y="0"/>
          <a:chExt cx="0" cy="0"/>
        </a:xfrm>
      </p:grpSpPr>
      <p:sp>
        <p:nvSpPr>
          <p:cNvPr id="35" name="Google Shape;35;p48"/>
          <p:cNvSpPr/>
          <p:nvPr/>
        </p:nvSpPr>
        <p:spPr>
          <a:xfrm>
            <a:off x="0" y="914400"/>
            <a:ext cx="12192000" cy="48714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36" name="Google Shape;36;p48"/>
          <p:cNvSpPr txBox="1"/>
          <p:nvPr>
            <p:ph type="title"/>
          </p:nvPr>
        </p:nvSpPr>
        <p:spPr>
          <a:xfrm>
            <a:off x="892935" y="4225159"/>
            <a:ext cx="6304800" cy="667800"/>
          </a:xfrm>
          <a:prstGeom prst="rect">
            <a:avLst/>
          </a:prstGeom>
          <a:noFill/>
          <a:ln>
            <a:noFill/>
          </a:ln>
        </p:spPr>
        <p:txBody>
          <a:bodyPr anchorCtr="0" anchor="ctr" bIns="45700" lIns="91425" spcFirstLastPara="1" rIns="91425" wrap="square" tIns="45700">
            <a:spAutoFit/>
          </a:bodyPr>
          <a:lstStyle>
            <a:lvl1pPr lvl="0" algn="l">
              <a:lnSpc>
                <a:spcPct val="90000"/>
              </a:lnSpc>
              <a:spcBef>
                <a:spcPts val="0"/>
              </a:spcBef>
              <a:spcAft>
                <a:spcPts val="0"/>
              </a:spcAft>
              <a:buClr>
                <a:schemeClr val="lt1"/>
              </a:buClr>
              <a:buSzPts val="4400"/>
              <a:buFont typeface="Calibri"/>
              <a:buNone/>
              <a:defRPr>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descr="Background pattern&#10;&#10;Description automatically generated" id="37" name="Google Shape;37;p48"/>
          <p:cNvPicPr preferRelativeResize="0"/>
          <p:nvPr/>
        </p:nvPicPr>
        <p:blipFill rotWithShape="1">
          <a:blip r:embed="rId2">
            <a:alphaModFix/>
          </a:blip>
          <a:srcRect b="0" l="0" r="0" t="0"/>
          <a:stretch/>
        </p:blipFill>
        <p:spPr>
          <a:xfrm rot="5400000">
            <a:off x="8165098" y="938504"/>
            <a:ext cx="3939907" cy="2160437"/>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38" name="Shape 38"/>
        <p:cNvGrpSpPr/>
        <p:nvPr/>
      </p:nvGrpSpPr>
      <p:grpSpPr>
        <a:xfrm>
          <a:off x="0" y="0"/>
          <a:ext cx="0" cy="0"/>
          <a:chOff x="0" y="0"/>
          <a:chExt cx="0" cy="0"/>
        </a:xfrm>
      </p:grpSpPr>
      <p:sp>
        <p:nvSpPr>
          <p:cNvPr id="39" name="Google Shape;39;p49"/>
          <p:cNvSpPr txBox="1"/>
          <p:nvPr>
            <p:ph type="ctrTitle"/>
          </p:nvPr>
        </p:nvSpPr>
        <p:spPr>
          <a:xfrm>
            <a:off x="1524000" y="1122363"/>
            <a:ext cx="9144000" cy="23877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0" name="Google Shape;40;p49"/>
          <p:cNvSpPr txBox="1"/>
          <p:nvPr>
            <p:ph idx="1" type="subTitle"/>
          </p:nvPr>
        </p:nvSpPr>
        <p:spPr>
          <a:xfrm>
            <a:off x="1524000" y="3602038"/>
            <a:ext cx="9144000" cy="1655700"/>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41" name="Google Shape;41;p49"/>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2" name="Google Shape;42;p49"/>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3" name="Google Shape;43;p49"/>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44" name="Shape 44"/>
        <p:cNvGrpSpPr/>
        <p:nvPr/>
      </p:nvGrpSpPr>
      <p:grpSpPr>
        <a:xfrm>
          <a:off x="0" y="0"/>
          <a:ext cx="0" cy="0"/>
          <a:chOff x="0" y="0"/>
          <a:chExt cx="0" cy="0"/>
        </a:xfrm>
      </p:grpSpPr>
      <p:sp>
        <p:nvSpPr>
          <p:cNvPr id="45" name="Google Shape;45;p50"/>
          <p:cNvSpPr txBox="1"/>
          <p:nvPr>
            <p:ph type="title"/>
          </p:nvPr>
        </p:nvSpPr>
        <p:spPr>
          <a:xfrm>
            <a:off x="831850" y="1709738"/>
            <a:ext cx="10515600" cy="28527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6" name="Google Shape;46;p50"/>
          <p:cNvSpPr txBox="1"/>
          <p:nvPr>
            <p:ph idx="1" type="body"/>
          </p:nvPr>
        </p:nvSpPr>
        <p:spPr>
          <a:xfrm>
            <a:off x="831850" y="4589463"/>
            <a:ext cx="10515600" cy="150030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888888"/>
              </a:buClr>
              <a:buSzPts val="2400"/>
              <a:buNone/>
              <a:defRPr sz="2400">
                <a:solidFill>
                  <a:srgbClr val="888888"/>
                </a:solidFill>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47" name="Google Shape;47;p50"/>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8" name="Google Shape;48;p50"/>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9" name="Google Shape;49;p50"/>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50" name="Shape 50"/>
        <p:cNvGrpSpPr/>
        <p:nvPr/>
      </p:nvGrpSpPr>
      <p:grpSpPr>
        <a:xfrm>
          <a:off x="0" y="0"/>
          <a:ext cx="0" cy="0"/>
          <a:chOff x="0" y="0"/>
          <a:chExt cx="0" cy="0"/>
        </a:xfrm>
      </p:grpSpPr>
      <p:sp>
        <p:nvSpPr>
          <p:cNvPr id="51" name="Google Shape;51;p51"/>
          <p:cNvSpPr txBox="1"/>
          <p:nvPr>
            <p:ph type="title"/>
          </p:nvPr>
        </p:nvSpPr>
        <p:spPr>
          <a:xfrm>
            <a:off x="838200" y="365125"/>
            <a:ext cx="10515600" cy="1325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2" name="Google Shape;52;p51"/>
          <p:cNvSpPr txBox="1"/>
          <p:nvPr>
            <p:ph idx="1" type="body"/>
          </p:nvPr>
        </p:nvSpPr>
        <p:spPr>
          <a:xfrm>
            <a:off x="838200" y="1825625"/>
            <a:ext cx="5181600" cy="43512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3" name="Google Shape;53;p51"/>
          <p:cNvSpPr txBox="1"/>
          <p:nvPr>
            <p:ph idx="2" type="body"/>
          </p:nvPr>
        </p:nvSpPr>
        <p:spPr>
          <a:xfrm>
            <a:off x="6172200" y="1825625"/>
            <a:ext cx="5181600" cy="43512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4" name="Google Shape;54;p51"/>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5" name="Google Shape;55;p51"/>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6" name="Google Shape;56;p51"/>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57" name="Shape 57"/>
        <p:cNvGrpSpPr/>
        <p:nvPr/>
      </p:nvGrpSpPr>
      <p:grpSpPr>
        <a:xfrm>
          <a:off x="0" y="0"/>
          <a:ext cx="0" cy="0"/>
          <a:chOff x="0" y="0"/>
          <a:chExt cx="0" cy="0"/>
        </a:xfrm>
      </p:grpSpPr>
      <p:sp>
        <p:nvSpPr>
          <p:cNvPr id="58" name="Google Shape;58;p52"/>
          <p:cNvSpPr txBox="1"/>
          <p:nvPr>
            <p:ph type="title"/>
          </p:nvPr>
        </p:nvSpPr>
        <p:spPr>
          <a:xfrm>
            <a:off x="839788" y="365125"/>
            <a:ext cx="10515600" cy="1325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9" name="Google Shape;59;p52"/>
          <p:cNvSpPr txBox="1"/>
          <p:nvPr>
            <p:ph idx="1" type="body"/>
          </p:nvPr>
        </p:nvSpPr>
        <p:spPr>
          <a:xfrm>
            <a:off x="839788" y="1681163"/>
            <a:ext cx="5157900" cy="823800"/>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60" name="Google Shape;60;p52"/>
          <p:cNvSpPr txBox="1"/>
          <p:nvPr>
            <p:ph idx="2" type="body"/>
          </p:nvPr>
        </p:nvSpPr>
        <p:spPr>
          <a:xfrm>
            <a:off x="839788" y="2505075"/>
            <a:ext cx="5157900" cy="36846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61" name="Google Shape;61;p52"/>
          <p:cNvSpPr txBox="1"/>
          <p:nvPr>
            <p:ph idx="3" type="body"/>
          </p:nvPr>
        </p:nvSpPr>
        <p:spPr>
          <a:xfrm>
            <a:off x="6172200" y="1681163"/>
            <a:ext cx="5183100" cy="823800"/>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62" name="Google Shape;62;p52"/>
          <p:cNvSpPr txBox="1"/>
          <p:nvPr>
            <p:ph idx="4" type="body"/>
          </p:nvPr>
        </p:nvSpPr>
        <p:spPr>
          <a:xfrm>
            <a:off x="6172200" y="2505075"/>
            <a:ext cx="5183100" cy="36846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63" name="Google Shape;63;p52"/>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4" name="Google Shape;64;p52"/>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5" name="Google Shape;65;p52"/>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theme" Target="../theme/theme1.xml"/><Relationship Id="rId16" Type="http://schemas.openxmlformats.org/officeDocument/2006/relationships/slideLayout" Target="../slideLayouts/slideLayout16.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slideLayout" Target="../slideLayouts/slideLayout18.xml"/><Relationship Id="rId3" Type="http://schemas.openxmlformats.org/officeDocument/2006/relationships/slideLayout" Target="../slideLayouts/slideLayout19.xml"/><Relationship Id="rId4" Type="http://schemas.openxmlformats.org/officeDocument/2006/relationships/slideLayout" Target="../slideLayouts/slideLayout20.xml"/><Relationship Id="rId9" Type="http://schemas.openxmlformats.org/officeDocument/2006/relationships/theme" Target="../theme/theme2.xml"/><Relationship Id="rId5" Type="http://schemas.openxmlformats.org/officeDocument/2006/relationships/slideLayout" Target="../slideLayouts/slideLayout21.xml"/><Relationship Id="rId6" Type="http://schemas.openxmlformats.org/officeDocument/2006/relationships/slideLayout" Target="../slideLayouts/slideLayout22.xml"/><Relationship Id="rId7" Type="http://schemas.openxmlformats.org/officeDocument/2006/relationships/slideLayout" Target="../slideLayouts/slideLayout23.xml"/><Relationship Id="rId8" Type="http://schemas.openxmlformats.org/officeDocument/2006/relationships/slideLayout" Target="../slideLayouts/slideLayout24.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5.xml"/><Relationship Id="rId10" Type="http://schemas.openxmlformats.org/officeDocument/2006/relationships/slideLayout" Target="../slideLayouts/slideLayout34.xml"/><Relationship Id="rId13" Type="http://schemas.openxmlformats.org/officeDocument/2006/relationships/slideLayout" Target="../slideLayouts/slideLayout37.xml"/><Relationship Id="rId12" Type="http://schemas.openxmlformats.org/officeDocument/2006/relationships/slideLayout" Target="../slideLayouts/slideLayout36.xml"/><Relationship Id="rId1" Type="http://schemas.openxmlformats.org/officeDocument/2006/relationships/slideLayout" Target="../slideLayouts/slideLayout25.xml"/><Relationship Id="rId2" Type="http://schemas.openxmlformats.org/officeDocument/2006/relationships/slideLayout" Target="../slideLayouts/slideLayout26.xml"/><Relationship Id="rId3" Type="http://schemas.openxmlformats.org/officeDocument/2006/relationships/slideLayout" Target="../slideLayouts/slideLayout27.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5" Type="http://schemas.openxmlformats.org/officeDocument/2006/relationships/theme" Target="../theme/theme4.xml"/><Relationship Id="rId14" Type="http://schemas.openxmlformats.org/officeDocument/2006/relationships/slideLayout" Target="../slideLayouts/slideLayout38.xml"/><Relationship Id="rId5" Type="http://schemas.openxmlformats.org/officeDocument/2006/relationships/slideLayout" Target="../slideLayouts/slideLayout29.xml"/><Relationship Id="rId6" Type="http://schemas.openxmlformats.org/officeDocument/2006/relationships/slideLayout" Target="../slideLayouts/slideLayout30.xml"/><Relationship Id="rId7" Type="http://schemas.openxmlformats.org/officeDocument/2006/relationships/slideLayout" Target="../slideLayouts/slideLayout31.xml"/><Relationship Id="rId8"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38"/>
          <p:cNvSpPr txBox="1"/>
          <p:nvPr>
            <p:ph type="title"/>
          </p:nvPr>
        </p:nvSpPr>
        <p:spPr>
          <a:xfrm>
            <a:off x="838200" y="365125"/>
            <a:ext cx="10515600" cy="1325700"/>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p38"/>
          <p:cNvSpPr txBox="1"/>
          <p:nvPr>
            <p:ph idx="1" type="body"/>
          </p:nvPr>
        </p:nvSpPr>
        <p:spPr>
          <a:xfrm>
            <a:off x="838200" y="1825625"/>
            <a:ext cx="10515600" cy="4351200"/>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38"/>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3" name="Google Shape;13;p38"/>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4" name="Google Shape;14;p38"/>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07" name="Shape 107"/>
        <p:cNvGrpSpPr/>
        <p:nvPr/>
      </p:nvGrpSpPr>
      <p:grpSpPr>
        <a:xfrm>
          <a:off x="0" y="0"/>
          <a:ext cx="0" cy="0"/>
          <a:chOff x="0" y="0"/>
          <a:chExt cx="0" cy="0"/>
        </a:xfrm>
      </p:grpSpPr>
      <p:sp>
        <p:nvSpPr>
          <p:cNvPr id="108" name="Google Shape;108;p40"/>
          <p:cNvSpPr txBox="1"/>
          <p:nvPr>
            <p:ph type="title"/>
          </p:nvPr>
        </p:nvSpPr>
        <p:spPr>
          <a:xfrm>
            <a:off x="627298" y="484389"/>
            <a:ext cx="9425100" cy="701100"/>
          </a:xfrm>
          <a:prstGeom prst="rect">
            <a:avLst/>
          </a:prstGeom>
          <a:noFill/>
          <a:ln>
            <a:noFill/>
          </a:ln>
        </p:spPr>
        <p:txBody>
          <a:bodyPr anchorCtr="0" anchor="t" bIns="0" lIns="0" spcFirstLastPara="1" rIns="0" wrap="square" tIns="0">
            <a:spAutoFit/>
          </a:bodyPr>
          <a:lstStyle>
            <a:lvl1pPr lvl="0" marR="0" rtl="0" algn="l">
              <a:lnSpc>
                <a:spcPct val="100000"/>
              </a:lnSpc>
              <a:spcBef>
                <a:spcPts val="0"/>
              </a:spcBef>
              <a:spcAft>
                <a:spcPts val="0"/>
              </a:spcAft>
              <a:buClr>
                <a:srgbClr val="000000"/>
              </a:buClr>
              <a:buSzPts val="800"/>
              <a:buFont typeface="Arial"/>
              <a:buNone/>
              <a:defRPr b="1" i="0" sz="4500" u="none" cap="none" strike="noStrike">
                <a:solidFill>
                  <a:srgbClr val="464646"/>
                </a:solidFill>
                <a:latin typeface="Bebas Neue"/>
                <a:ea typeface="Bebas Neue"/>
                <a:cs typeface="Bebas Neue"/>
                <a:sym typeface="Bebas Neue"/>
              </a:defRPr>
            </a:lvl1pPr>
            <a:lvl2pPr lvl="1" marR="0" rtl="0" algn="l">
              <a:lnSpc>
                <a:spcPct val="100000"/>
              </a:lnSpc>
              <a:spcBef>
                <a:spcPts val="0"/>
              </a:spcBef>
              <a:spcAft>
                <a:spcPts val="0"/>
              </a:spcAft>
              <a:buClr>
                <a:srgbClr val="000000"/>
              </a:buClr>
              <a:buSzPts val="800"/>
              <a:buFont typeface="Arial"/>
              <a:buNone/>
              <a:defRPr b="0" i="0" sz="11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800"/>
              <a:buFont typeface="Arial"/>
              <a:buNone/>
              <a:defRPr b="0" i="0" sz="11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800"/>
              <a:buFont typeface="Arial"/>
              <a:buNone/>
              <a:defRPr b="0" i="0" sz="11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800"/>
              <a:buFont typeface="Arial"/>
              <a:buNone/>
              <a:defRPr b="0" i="0" sz="11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800"/>
              <a:buFont typeface="Arial"/>
              <a:buNone/>
              <a:defRPr b="0" i="0" sz="11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800"/>
              <a:buFont typeface="Arial"/>
              <a:buNone/>
              <a:defRPr b="0" i="0" sz="11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800"/>
              <a:buFont typeface="Arial"/>
              <a:buNone/>
              <a:defRPr b="0" i="0" sz="11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800"/>
              <a:buFont typeface="Arial"/>
              <a:buNone/>
              <a:defRPr b="0" i="0" sz="1100" u="none" cap="none" strike="noStrike">
                <a:solidFill>
                  <a:srgbClr val="000000"/>
                </a:solidFill>
                <a:latin typeface="Arial"/>
                <a:ea typeface="Arial"/>
                <a:cs typeface="Arial"/>
                <a:sym typeface="Arial"/>
              </a:defRPr>
            </a:lvl9pPr>
          </a:lstStyle>
          <a:p/>
        </p:txBody>
      </p:sp>
      <p:sp>
        <p:nvSpPr>
          <p:cNvPr id="109" name="Google Shape;109;p40"/>
          <p:cNvSpPr txBox="1"/>
          <p:nvPr>
            <p:ph idx="1" type="body"/>
          </p:nvPr>
        </p:nvSpPr>
        <p:spPr>
          <a:xfrm>
            <a:off x="2887240" y="1511337"/>
            <a:ext cx="8287200" cy="228600"/>
          </a:xfrm>
          <a:prstGeom prst="rect">
            <a:avLst/>
          </a:prstGeom>
          <a:noFill/>
          <a:ln>
            <a:noFill/>
          </a:ln>
        </p:spPr>
        <p:txBody>
          <a:bodyPr anchorCtr="0" anchor="t" bIns="0" lIns="0" spcFirstLastPara="1" rIns="0" wrap="square" tIns="0">
            <a:spAutoFit/>
          </a:bodyPr>
          <a:lstStyle>
            <a:lvl1pPr indent="-228600" lvl="0" marL="457200" marR="0" rtl="0" algn="l">
              <a:lnSpc>
                <a:spcPct val="100000"/>
              </a:lnSpc>
              <a:spcBef>
                <a:spcPts val="0"/>
              </a:spcBef>
              <a:spcAft>
                <a:spcPts val="0"/>
              </a:spcAft>
              <a:buClr>
                <a:srgbClr val="000000"/>
              </a:buClr>
              <a:buSzPts val="800"/>
              <a:buFont typeface="Arial"/>
              <a:buNone/>
              <a:defRPr b="0" i="0" sz="1500" u="none" cap="none" strike="noStrike">
                <a:solidFill>
                  <a:srgbClr val="464646"/>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800"/>
              <a:buFont typeface="Arial"/>
              <a:buNone/>
              <a:defRPr b="0" i="0" sz="1100" u="none" cap="none" strike="noStrike">
                <a:solidFill>
                  <a:srgbClr val="000000"/>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800"/>
              <a:buFont typeface="Arial"/>
              <a:buNone/>
              <a:defRPr b="0" i="0" sz="1100" u="none" cap="none" strike="noStrike">
                <a:solidFill>
                  <a:srgbClr val="000000"/>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800"/>
              <a:buFont typeface="Arial"/>
              <a:buNone/>
              <a:defRPr b="0" i="0" sz="1100" u="none" cap="none" strike="noStrike">
                <a:solidFill>
                  <a:srgbClr val="000000"/>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800"/>
              <a:buFont typeface="Arial"/>
              <a:buNone/>
              <a:defRPr b="0" i="0" sz="1100" u="none" cap="none" strike="noStrike">
                <a:solidFill>
                  <a:srgbClr val="000000"/>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800"/>
              <a:buFont typeface="Arial"/>
              <a:buNone/>
              <a:defRPr b="0" i="0" sz="1100" u="none" cap="none" strike="noStrike">
                <a:solidFill>
                  <a:srgbClr val="000000"/>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800"/>
              <a:buFont typeface="Arial"/>
              <a:buNone/>
              <a:defRPr b="0" i="0" sz="1100" u="none" cap="none" strike="noStrike">
                <a:solidFill>
                  <a:srgbClr val="000000"/>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800"/>
              <a:buFont typeface="Arial"/>
              <a:buNone/>
              <a:defRPr b="0" i="0" sz="1100" u="none" cap="none" strike="noStrike">
                <a:solidFill>
                  <a:srgbClr val="000000"/>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800"/>
              <a:buFont typeface="Arial"/>
              <a:buNone/>
              <a:defRPr b="0" i="0" sz="1100" u="none" cap="none" strike="noStrike">
                <a:solidFill>
                  <a:srgbClr val="000000"/>
                </a:solidFill>
                <a:latin typeface="Calibri"/>
                <a:ea typeface="Calibri"/>
                <a:cs typeface="Calibri"/>
                <a:sym typeface="Calibri"/>
              </a:defRPr>
            </a:lvl9pPr>
          </a:lstStyle>
          <a:p/>
        </p:txBody>
      </p:sp>
      <p:sp>
        <p:nvSpPr>
          <p:cNvPr id="110" name="Google Shape;110;p40"/>
          <p:cNvSpPr txBox="1"/>
          <p:nvPr>
            <p:ph idx="11" type="ftr"/>
          </p:nvPr>
        </p:nvSpPr>
        <p:spPr>
          <a:xfrm>
            <a:off x="4145280" y="6377940"/>
            <a:ext cx="3901500" cy="342900"/>
          </a:xfrm>
          <a:prstGeom prst="rect">
            <a:avLst/>
          </a:prstGeom>
          <a:noFill/>
          <a:ln>
            <a:noFill/>
          </a:ln>
        </p:spPr>
        <p:txBody>
          <a:bodyPr anchorCtr="0" anchor="t" bIns="0" lIns="0" spcFirstLastPara="1" rIns="0" wrap="square" tIns="0">
            <a:spAutoFit/>
          </a:bodyPr>
          <a:lstStyle>
            <a:lvl1pPr lvl="0" marR="0" rtl="0" algn="ctr">
              <a:lnSpc>
                <a:spcPct val="100000"/>
              </a:lnSpc>
              <a:spcBef>
                <a:spcPts val="0"/>
              </a:spcBef>
              <a:spcAft>
                <a:spcPts val="0"/>
              </a:spcAft>
              <a:buClr>
                <a:srgbClr val="000000"/>
              </a:buClr>
              <a:buSzPts val="800"/>
              <a:buFont typeface="Arial"/>
              <a:buNone/>
              <a:defRPr b="0" i="0" sz="1100" u="none" cap="none" strike="noStrike">
                <a:solidFill>
                  <a:srgbClr val="888888"/>
                </a:solidFill>
                <a:latin typeface="Arial"/>
                <a:ea typeface="Arial"/>
                <a:cs typeface="Arial"/>
                <a:sym typeface="Arial"/>
              </a:defRPr>
            </a:lvl1pPr>
            <a:lvl2pPr lvl="1" marR="0" rtl="0" algn="l">
              <a:lnSpc>
                <a:spcPct val="100000"/>
              </a:lnSpc>
              <a:spcBef>
                <a:spcPts val="0"/>
              </a:spcBef>
              <a:spcAft>
                <a:spcPts val="0"/>
              </a:spcAft>
              <a:buClr>
                <a:srgbClr val="000000"/>
              </a:buClr>
              <a:buSzPts val="800"/>
              <a:buFont typeface="Arial"/>
              <a:buNone/>
              <a:defRPr b="0" i="0" sz="11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800"/>
              <a:buFont typeface="Arial"/>
              <a:buNone/>
              <a:defRPr b="0" i="0" sz="11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800"/>
              <a:buFont typeface="Arial"/>
              <a:buNone/>
              <a:defRPr b="0" i="0" sz="11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800"/>
              <a:buFont typeface="Arial"/>
              <a:buNone/>
              <a:defRPr b="0" i="0" sz="11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800"/>
              <a:buFont typeface="Arial"/>
              <a:buNone/>
              <a:defRPr b="0" i="0" sz="11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800"/>
              <a:buFont typeface="Arial"/>
              <a:buNone/>
              <a:defRPr b="0" i="0" sz="11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800"/>
              <a:buFont typeface="Arial"/>
              <a:buNone/>
              <a:defRPr b="0" i="0" sz="11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800"/>
              <a:buFont typeface="Arial"/>
              <a:buNone/>
              <a:defRPr b="0" i="0" sz="1100" u="none" cap="none" strike="noStrike">
                <a:solidFill>
                  <a:srgbClr val="000000"/>
                </a:solidFill>
                <a:latin typeface="Arial"/>
                <a:ea typeface="Arial"/>
                <a:cs typeface="Arial"/>
                <a:sym typeface="Arial"/>
              </a:defRPr>
            </a:lvl9pPr>
          </a:lstStyle>
          <a:p/>
        </p:txBody>
      </p:sp>
      <p:sp>
        <p:nvSpPr>
          <p:cNvPr id="111" name="Google Shape;111;p40"/>
          <p:cNvSpPr txBox="1"/>
          <p:nvPr>
            <p:ph idx="10" type="dt"/>
          </p:nvPr>
        </p:nvSpPr>
        <p:spPr>
          <a:xfrm>
            <a:off x="609600" y="6377940"/>
            <a:ext cx="2804100" cy="342900"/>
          </a:xfrm>
          <a:prstGeom prst="rect">
            <a:avLst/>
          </a:prstGeom>
          <a:noFill/>
          <a:ln>
            <a:noFill/>
          </a:ln>
        </p:spPr>
        <p:txBody>
          <a:bodyPr anchorCtr="0" anchor="t" bIns="0" lIns="0" spcFirstLastPara="1" rIns="0" wrap="square" tIns="0">
            <a:spAutoFit/>
          </a:bodyPr>
          <a:lstStyle>
            <a:lvl1pPr lvl="0" marR="0" rtl="0" algn="l">
              <a:lnSpc>
                <a:spcPct val="100000"/>
              </a:lnSpc>
              <a:spcBef>
                <a:spcPts val="0"/>
              </a:spcBef>
              <a:spcAft>
                <a:spcPts val="0"/>
              </a:spcAft>
              <a:buClr>
                <a:srgbClr val="000000"/>
              </a:buClr>
              <a:buSzPts val="800"/>
              <a:buFont typeface="Arial"/>
              <a:buNone/>
              <a:defRPr b="0" i="0" sz="1100" u="none" cap="none" strike="noStrike">
                <a:solidFill>
                  <a:srgbClr val="888888"/>
                </a:solidFill>
                <a:latin typeface="Arial"/>
                <a:ea typeface="Arial"/>
                <a:cs typeface="Arial"/>
                <a:sym typeface="Arial"/>
              </a:defRPr>
            </a:lvl1pPr>
            <a:lvl2pPr lvl="1" marR="0" rtl="0" algn="l">
              <a:lnSpc>
                <a:spcPct val="100000"/>
              </a:lnSpc>
              <a:spcBef>
                <a:spcPts val="0"/>
              </a:spcBef>
              <a:spcAft>
                <a:spcPts val="0"/>
              </a:spcAft>
              <a:buClr>
                <a:srgbClr val="000000"/>
              </a:buClr>
              <a:buSzPts val="800"/>
              <a:buFont typeface="Arial"/>
              <a:buNone/>
              <a:defRPr b="0" i="0" sz="11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800"/>
              <a:buFont typeface="Arial"/>
              <a:buNone/>
              <a:defRPr b="0" i="0" sz="11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800"/>
              <a:buFont typeface="Arial"/>
              <a:buNone/>
              <a:defRPr b="0" i="0" sz="11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800"/>
              <a:buFont typeface="Arial"/>
              <a:buNone/>
              <a:defRPr b="0" i="0" sz="11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800"/>
              <a:buFont typeface="Arial"/>
              <a:buNone/>
              <a:defRPr b="0" i="0" sz="11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800"/>
              <a:buFont typeface="Arial"/>
              <a:buNone/>
              <a:defRPr b="0" i="0" sz="11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800"/>
              <a:buFont typeface="Arial"/>
              <a:buNone/>
              <a:defRPr b="0" i="0" sz="11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800"/>
              <a:buFont typeface="Arial"/>
              <a:buNone/>
              <a:defRPr b="0" i="0" sz="1100" u="none" cap="none" strike="noStrike">
                <a:solidFill>
                  <a:srgbClr val="000000"/>
                </a:solidFill>
                <a:latin typeface="Arial"/>
                <a:ea typeface="Arial"/>
                <a:cs typeface="Arial"/>
                <a:sym typeface="Arial"/>
              </a:defRPr>
            </a:lvl9pPr>
          </a:lstStyle>
          <a:p/>
        </p:txBody>
      </p:sp>
      <p:sp>
        <p:nvSpPr>
          <p:cNvPr id="112" name="Google Shape;112;p40"/>
          <p:cNvSpPr txBox="1"/>
          <p:nvPr>
            <p:ph idx="12" type="sldNum"/>
          </p:nvPr>
        </p:nvSpPr>
        <p:spPr>
          <a:xfrm>
            <a:off x="8778241" y="6377940"/>
            <a:ext cx="2804100" cy="169200"/>
          </a:xfrm>
          <a:prstGeom prst="rect">
            <a:avLst/>
          </a:prstGeom>
          <a:noFill/>
          <a:ln>
            <a:noFill/>
          </a:ln>
        </p:spPr>
        <p:txBody>
          <a:bodyPr anchorCtr="0" anchor="t" bIns="0" lIns="0" spcFirstLastPara="1" rIns="0" wrap="square" tIns="0">
            <a:spAutoFit/>
          </a:bodyPr>
          <a:lstStyle>
            <a:lvl1pPr indent="0" lvl="0" marL="0" marR="0" rtl="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57" name="Shape 157"/>
        <p:cNvGrpSpPr/>
        <p:nvPr/>
      </p:nvGrpSpPr>
      <p:grpSpPr>
        <a:xfrm>
          <a:off x="0" y="0"/>
          <a:ext cx="0" cy="0"/>
          <a:chOff x="0" y="0"/>
          <a:chExt cx="0" cy="0"/>
        </a:xfrm>
      </p:grpSpPr>
      <p:sp>
        <p:nvSpPr>
          <p:cNvPr id="158" name="Google Shape;158;p43"/>
          <p:cNvSpPr txBox="1"/>
          <p:nvPr>
            <p:ph type="title"/>
          </p:nvPr>
        </p:nvSpPr>
        <p:spPr>
          <a:xfrm>
            <a:off x="838200" y="365125"/>
            <a:ext cx="10515600" cy="1325700"/>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59" name="Google Shape;159;p43"/>
          <p:cNvSpPr txBox="1"/>
          <p:nvPr>
            <p:ph idx="1" type="body"/>
          </p:nvPr>
        </p:nvSpPr>
        <p:spPr>
          <a:xfrm>
            <a:off x="838200" y="1825625"/>
            <a:ext cx="10515600" cy="4351200"/>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60" name="Google Shape;160;p43"/>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61" name="Google Shape;161;p43"/>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62" name="Google Shape;162;p43"/>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 id="2147483687" r:id="rId13"/>
    <p:sldLayoutId id="2147483688" r:id="rId14"/>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6.png"/><Relationship Id="rId4" Type="http://schemas.openxmlformats.org/officeDocument/2006/relationships/image" Target="../media/image21.png"/><Relationship Id="rId5" Type="http://schemas.openxmlformats.org/officeDocument/2006/relationships/image" Target="../media/image1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31.png"/><Relationship Id="rId4" Type="http://schemas.openxmlformats.org/officeDocument/2006/relationships/image" Target="../media/image27.png"/><Relationship Id="rId5" Type="http://schemas.openxmlformats.org/officeDocument/2006/relationships/image" Target="../media/image22.png"/><Relationship Id="rId6" Type="http://schemas.openxmlformats.org/officeDocument/2006/relationships/image" Target="../media/image34.png"/><Relationship Id="rId7" Type="http://schemas.openxmlformats.org/officeDocument/2006/relationships/image" Target="../media/image19.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image" Target="../media/image20.png"/><Relationship Id="rId4" Type="http://schemas.openxmlformats.org/officeDocument/2006/relationships/image" Target="../media/image23.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image" Target="../media/image2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2.xml"/><Relationship Id="rId3" Type="http://schemas.openxmlformats.org/officeDocument/2006/relationships/image" Target="../media/image11.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 Id="rId3" Type="http://schemas.openxmlformats.org/officeDocument/2006/relationships/image" Target="../media/image25.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 Id="rId3" Type="http://schemas.openxmlformats.org/officeDocument/2006/relationships/image" Target="../media/image25.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 Id="rId3" Type="http://schemas.openxmlformats.org/officeDocument/2006/relationships/image" Target="../media/image25.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 Id="rId3" Type="http://schemas.openxmlformats.org/officeDocument/2006/relationships/image" Target="../media/image7.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 Id="rId3" Type="http://schemas.openxmlformats.org/officeDocument/2006/relationships/image" Target="../media/image26.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7.xml"/><Relationship Id="rId3" Type="http://schemas.openxmlformats.org/officeDocument/2006/relationships/image" Target="../media/image26.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8.xml"/><Relationship Id="rId3" Type="http://schemas.openxmlformats.org/officeDocument/2006/relationships/image" Target="../media/image28.jp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9.xml"/><Relationship Id="rId3" Type="http://schemas.openxmlformats.org/officeDocument/2006/relationships/image" Target="../media/image28.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31.xml"/><Relationship Id="rId3" Type="http://schemas.openxmlformats.org/officeDocument/2006/relationships/image" Target="../media/image40.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32.xml"/><Relationship Id="rId3" Type="http://schemas.openxmlformats.org/officeDocument/2006/relationships/image" Target="../media/image39.png"/><Relationship Id="rId4" Type="http://schemas.openxmlformats.org/officeDocument/2006/relationships/image" Target="../media/image33.png"/><Relationship Id="rId5" Type="http://schemas.openxmlformats.org/officeDocument/2006/relationships/image" Target="../media/image41.png"/><Relationship Id="rId6" Type="http://schemas.openxmlformats.org/officeDocument/2006/relationships/image" Target="../media/image43.png"/><Relationship Id="rId7" Type="http://schemas.openxmlformats.org/officeDocument/2006/relationships/image" Target="../media/image37.png"/><Relationship Id="rId8" Type="http://schemas.openxmlformats.org/officeDocument/2006/relationships/image" Target="../media/image44.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34.xml"/><Relationship Id="rId3" Type="http://schemas.openxmlformats.org/officeDocument/2006/relationships/image" Target="../media/image35.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37.xml"/><Relationship Id="rId3" Type="http://schemas.openxmlformats.org/officeDocument/2006/relationships/hyperlink" Target="https://genderhealthdata.org/resource/gender-equality-indicators-what-why-and-how/?action=genpdf&amp;id=4270" TargetMode="External"/><Relationship Id="rId4" Type="http://schemas.openxmlformats.org/officeDocument/2006/relationships/hyperlink" Target="https://oxfamilibrary.openrepository.com/bitstream/handle/10546/620271/gt-measuring-womens-empowerment-250517-en.pdf?sequence=4" TargetMode="External"/><Relationship Id="rId5" Type="http://schemas.openxmlformats.org/officeDocument/2006/relationships/hyperlink" Target="https://wedge.umd.edu/sites/default/files/2022-02/Edited_ARSfinal2_7_22cover.pdf" TargetMode="External"/><Relationship Id="rId6" Type="http://schemas.openxmlformats.org/officeDocument/2006/relationships/hyperlink" Target="https://cgspace.cgiar.org/bitstream/handle/10568/105108/Practical_tips_for_gender_responsive_data_collection_1658.pdf?sequence=3&amp;isAllowed=y" TargetMode="External"/><Relationship Id="rId7" Type="http://schemas.openxmlformats.org/officeDocument/2006/relationships/hyperlink" Target="https://www.adb.org/sites/default/files/institutional-document/34063/tool-kit-gender-equality-results-indicators_0.pdf"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7.png"/><Relationship Id="rId4" Type="http://schemas.openxmlformats.org/officeDocument/2006/relationships/image" Target="../media/image32.png"/><Relationship Id="rId9" Type="http://schemas.openxmlformats.org/officeDocument/2006/relationships/image" Target="../media/image14.png"/><Relationship Id="rId5" Type="http://schemas.openxmlformats.org/officeDocument/2006/relationships/image" Target="../media/image17.png"/><Relationship Id="rId6" Type="http://schemas.openxmlformats.org/officeDocument/2006/relationships/image" Target="../media/image16.png"/><Relationship Id="rId7" Type="http://schemas.openxmlformats.org/officeDocument/2006/relationships/image" Target="../media/image10.png"/><Relationship Id="rId8" Type="http://schemas.openxmlformats.org/officeDocument/2006/relationships/image" Target="../media/image3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45.png"/><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8.xml"/><Relationship Id="rId3" Type="http://schemas.openxmlformats.org/officeDocument/2006/relationships/image" Target="../media/image38.png"/><Relationship Id="rId4" Type="http://schemas.openxmlformats.org/officeDocument/2006/relationships/image" Target="../media/image9.png"/><Relationship Id="rId5" Type="http://schemas.openxmlformats.org/officeDocument/2006/relationships/image" Target="../media/image8.png"/><Relationship Id="rId6" Type="http://schemas.openxmlformats.org/officeDocument/2006/relationships/image" Target="../media/image15.png"/><Relationship Id="rId7" Type="http://schemas.openxmlformats.org/officeDocument/2006/relationships/image" Target="../media/image1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8" name="Shape 248"/>
        <p:cNvGrpSpPr/>
        <p:nvPr/>
      </p:nvGrpSpPr>
      <p:grpSpPr>
        <a:xfrm>
          <a:off x="0" y="0"/>
          <a:ext cx="0" cy="0"/>
          <a:chOff x="0" y="0"/>
          <a:chExt cx="0" cy="0"/>
        </a:xfrm>
      </p:grpSpPr>
      <p:sp>
        <p:nvSpPr>
          <p:cNvPr id="249" name="Google Shape;249;p1"/>
          <p:cNvSpPr/>
          <p:nvPr/>
        </p:nvSpPr>
        <p:spPr>
          <a:xfrm>
            <a:off x="-1444450" y="-7397400"/>
            <a:ext cx="10161900" cy="10066200"/>
          </a:xfrm>
          <a:prstGeom prst="ellipse">
            <a:avLst/>
          </a:prstGeom>
          <a:noFill/>
          <a:ln cap="flat" cmpd="sng" w="50800">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250" name="Google Shape;250;p1"/>
          <p:cNvSpPr txBox="1"/>
          <p:nvPr>
            <p:ph idx="1" type="body"/>
          </p:nvPr>
        </p:nvSpPr>
        <p:spPr>
          <a:xfrm>
            <a:off x="547875" y="4830450"/>
            <a:ext cx="6571500" cy="623100"/>
          </a:xfrm>
          <a:prstGeom prst="rect">
            <a:avLst/>
          </a:prstGeom>
          <a:noFill/>
          <a:ln>
            <a:noFill/>
          </a:ln>
        </p:spPr>
        <p:txBody>
          <a:bodyPr anchorCtr="0" anchor="t" bIns="0" lIns="0" spcFirstLastPara="1" rIns="0" wrap="square" tIns="0">
            <a:noAutofit/>
          </a:bodyPr>
          <a:lstStyle/>
          <a:p>
            <a:pPr indent="0" lvl="0" marL="0" rtl="0" algn="l">
              <a:lnSpc>
                <a:spcPct val="80000"/>
              </a:lnSpc>
              <a:spcBef>
                <a:spcPts val="0"/>
              </a:spcBef>
              <a:spcAft>
                <a:spcPts val="0"/>
              </a:spcAft>
              <a:buClr>
                <a:schemeClr val="dk1"/>
              </a:buClr>
              <a:buSzPts val="1700"/>
              <a:buFont typeface="Arial"/>
              <a:buNone/>
            </a:pPr>
            <a:r>
              <a:rPr lang="en-US" sz="3825">
                <a:solidFill>
                  <a:schemeClr val="accent2"/>
                </a:solidFill>
                <a:latin typeface="Bebas Neue"/>
                <a:ea typeface="Bebas Neue"/>
                <a:cs typeface="Bebas Neue"/>
                <a:sym typeface="Bebas Neue"/>
              </a:rPr>
              <a:t>genre et suivi et évaluation</a:t>
            </a:r>
            <a:endParaRPr b="1" sz="3100">
              <a:solidFill>
                <a:schemeClr val="accent3"/>
              </a:solidFill>
              <a:latin typeface="Raleway"/>
              <a:ea typeface="Raleway"/>
              <a:cs typeface="Raleway"/>
              <a:sym typeface="Raleway"/>
            </a:endParaRPr>
          </a:p>
        </p:txBody>
      </p:sp>
      <p:sp>
        <p:nvSpPr>
          <p:cNvPr id="251" name="Google Shape;251;p1"/>
          <p:cNvSpPr txBox="1"/>
          <p:nvPr/>
        </p:nvSpPr>
        <p:spPr>
          <a:xfrm>
            <a:off x="2920600" y="104175"/>
            <a:ext cx="4860600" cy="1354500"/>
          </a:xfrm>
          <a:prstGeom prst="rect">
            <a:avLst/>
          </a:prstGeom>
          <a:noFill/>
          <a:ln>
            <a:noFill/>
          </a:ln>
        </p:spPr>
        <p:txBody>
          <a:bodyPr anchorCtr="0" anchor="t"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3600"/>
              <a:buFont typeface="Arial"/>
              <a:buNone/>
            </a:pPr>
            <a:r>
              <a:rPr b="1" i="0" lang="en-US" sz="3600" u="none" cap="none" strike="noStrike">
                <a:solidFill>
                  <a:schemeClr val="accent3"/>
                </a:solidFill>
                <a:latin typeface="Bebas Neue"/>
                <a:ea typeface="Bebas Neue"/>
                <a:cs typeface="Bebas Neue"/>
                <a:sym typeface="Bebas Neue"/>
              </a:rPr>
              <a:t>A360 et l'égalité des genres</a:t>
            </a:r>
            <a:endParaRPr b="1" i="0" sz="3600" u="none" cap="none" strike="noStrike">
              <a:solidFill>
                <a:schemeClr val="accent3"/>
              </a:solidFill>
              <a:latin typeface="Bebas Neue"/>
              <a:ea typeface="Bebas Neue"/>
              <a:cs typeface="Bebas Neue"/>
              <a:sym typeface="Bebas Neue"/>
            </a:endParaRPr>
          </a:p>
          <a:p>
            <a:pPr indent="0" lvl="0" marL="0" marR="0" rtl="0" algn="l">
              <a:lnSpc>
                <a:spcPct val="100000"/>
              </a:lnSpc>
              <a:spcBef>
                <a:spcPts val="0"/>
              </a:spcBef>
              <a:spcAft>
                <a:spcPts val="0"/>
              </a:spcAft>
              <a:buClr>
                <a:srgbClr val="000000"/>
              </a:buClr>
              <a:buSzPts val="3600"/>
              <a:buFont typeface="Arial"/>
              <a:buNone/>
            </a:pPr>
            <a:r>
              <a:rPr b="1" i="0" lang="en-US" sz="3600" u="none" cap="none" strike="noStrike">
                <a:solidFill>
                  <a:schemeClr val="accent3"/>
                </a:solidFill>
                <a:latin typeface="Bebas Neue"/>
                <a:ea typeface="Bebas Neue"/>
                <a:cs typeface="Bebas Neue"/>
                <a:sym typeface="Bebas Neue"/>
              </a:rPr>
              <a:t>Série d'apprentissage</a:t>
            </a:r>
            <a:endParaRPr b="1" i="0" sz="3600" u="none" cap="none" strike="noStrike">
              <a:solidFill>
                <a:schemeClr val="accent3"/>
              </a:solidFill>
              <a:latin typeface="Bebas Neue"/>
              <a:ea typeface="Bebas Neue"/>
              <a:cs typeface="Bebas Neue"/>
              <a:sym typeface="Bebas Neue"/>
            </a:endParaRPr>
          </a:p>
        </p:txBody>
      </p:sp>
      <p:sp>
        <p:nvSpPr>
          <p:cNvPr id="252" name="Google Shape;252;p1"/>
          <p:cNvSpPr txBox="1"/>
          <p:nvPr/>
        </p:nvSpPr>
        <p:spPr>
          <a:xfrm>
            <a:off x="431800" y="3822900"/>
            <a:ext cx="3999900" cy="861900"/>
          </a:xfrm>
          <a:prstGeom prst="rect">
            <a:avLst/>
          </a:prstGeom>
          <a:noFill/>
          <a:ln>
            <a:noFill/>
          </a:ln>
        </p:spPr>
        <p:txBody>
          <a:bodyPr anchorCtr="0" anchor="t" bIns="121900" lIns="121900" spcFirstLastPara="1" rIns="121900" wrap="square" tIns="121900">
            <a:spAutoFit/>
          </a:bodyPr>
          <a:lstStyle/>
          <a:p>
            <a:pPr indent="0" lvl="0" marL="0" marR="0" rtl="0" algn="l">
              <a:lnSpc>
                <a:spcPct val="100000"/>
              </a:lnSpc>
              <a:spcBef>
                <a:spcPts val="0"/>
              </a:spcBef>
              <a:spcAft>
                <a:spcPts val="0"/>
              </a:spcAft>
              <a:buClr>
                <a:srgbClr val="000000"/>
              </a:buClr>
              <a:buSzPts val="4000"/>
              <a:buFont typeface="Arial"/>
              <a:buNone/>
            </a:pPr>
            <a:r>
              <a:rPr b="1" i="0" lang="en-US" sz="4000" u="none" cap="none" strike="noStrike">
                <a:solidFill>
                  <a:schemeClr val="accent2"/>
                </a:solidFill>
                <a:latin typeface="Bebas Neue"/>
                <a:ea typeface="Bebas Neue"/>
                <a:cs typeface="Bebas Neue"/>
                <a:sym typeface="Bebas Neue"/>
              </a:rPr>
              <a:t>MODULE 2</a:t>
            </a:r>
            <a:endParaRPr b="1" i="0" sz="4000" u="none" cap="none" strike="noStrike">
              <a:solidFill>
                <a:schemeClr val="accent3"/>
              </a:solidFill>
              <a:latin typeface="Raleway"/>
              <a:ea typeface="Raleway"/>
              <a:cs typeface="Raleway"/>
              <a:sym typeface="Raleway"/>
            </a:endParaRPr>
          </a:p>
        </p:txBody>
      </p:sp>
      <p:cxnSp>
        <p:nvCxnSpPr>
          <p:cNvPr id="253" name="Google Shape;253;p1"/>
          <p:cNvCxnSpPr/>
          <p:nvPr/>
        </p:nvCxnSpPr>
        <p:spPr>
          <a:xfrm>
            <a:off x="533244" y="4640932"/>
            <a:ext cx="5545500" cy="0"/>
          </a:xfrm>
          <a:prstGeom prst="straightConnector1">
            <a:avLst/>
          </a:prstGeom>
          <a:noFill/>
          <a:ln cap="flat" cmpd="sng" w="19050">
            <a:solidFill>
              <a:schemeClr val="accent2"/>
            </a:solidFill>
            <a:prstDash val="solid"/>
            <a:round/>
            <a:headEnd len="sm" w="sm" type="none"/>
            <a:tailEnd len="sm" w="sm" type="none"/>
          </a:ln>
        </p:spPr>
      </p:cxnSp>
      <p:pic>
        <p:nvPicPr>
          <p:cNvPr id="254" name="Google Shape;254;p1"/>
          <p:cNvPicPr preferRelativeResize="0"/>
          <p:nvPr/>
        </p:nvPicPr>
        <p:blipFill rotWithShape="1">
          <a:blip r:embed="rId3">
            <a:alphaModFix/>
          </a:blip>
          <a:srcRect b="0" l="0" r="0" t="0"/>
          <a:stretch/>
        </p:blipFill>
        <p:spPr>
          <a:xfrm>
            <a:off x="362347" y="317444"/>
            <a:ext cx="2416578" cy="927966"/>
          </a:xfrm>
          <a:prstGeom prst="rect">
            <a:avLst/>
          </a:prstGeom>
          <a:noFill/>
          <a:ln>
            <a:noFill/>
          </a:ln>
        </p:spPr>
      </p:pic>
      <p:pic>
        <p:nvPicPr>
          <p:cNvPr id="255" name="Google Shape;255;p1"/>
          <p:cNvPicPr preferRelativeResize="0"/>
          <p:nvPr/>
        </p:nvPicPr>
        <p:blipFill rotWithShape="1">
          <a:blip r:embed="rId4">
            <a:alphaModFix/>
          </a:blip>
          <a:srcRect b="2267" l="18180" r="0" t="0"/>
          <a:stretch/>
        </p:blipFill>
        <p:spPr>
          <a:xfrm rot="5400000">
            <a:off x="10302825" y="732125"/>
            <a:ext cx="2452725" cy="1163875"/>
          </a:xfrm>
          <a:prstGeom prst="rect">
            <a:avLst/>
          </a:prstGeom>
          <a:noFill/>
          <a:ln>
            <a:noFill/>
          </a:ln>
        </p:spPr>
      </p:pic>
      <p:pic>
        <p:nvPicPr>
          <p:cNvPr id="256" name="Google Shape;256;p1"/>
          <p:cNvPicPr preferRelativeResize="0"/>
          <p:nvPr/>
        </p:nvPicPr>
        <p:blipFill rotWithShape="1">
          <a:blip r:embed="rId4">
            <a:alphaModFix/>
          </a:blip>
          <a:srcRect b="2267" l="0" r="0" t="0"/>
          <a:stretch/>
        </p:blipFill>
        <p:spPr>
          <a:xfrm rot="5400000">
            <a:off x="10035050" y="3457300"/>
            <a:ext cx="2997625" cy="1163875"/>
          </a:xfrm>
          <a:prstGeom prst="rect">
            <a:avLst/>
          </a:prstGeom>
          <a:noFill/>
          <a:ln>
            <a:noFill/>
          </a:ln>
        </p:spPr>
      </p:pic>
      <p:sp>
        <p:nvSpPr>
          <p:cNvPr id="257" name="Google Shape;257;p1"/>
          <p:cNvSpPr/>
          <p:nvPr/>
        </p:nvSpPr>
        <p:spPr>
          <a:xfrm>
            <a:off x="-3217208" y="-8"/>
            <a:ext cx="3217200" cy="7083600"/>
          </a:xfrm>
          <a:prstGeom prst="rect">
            <a:avLst/>
          </a:prstGeom>
          <a:solidFill>
            <a:srgbClr val="F9FBFD"/>
          </a:solidFill>
          <a:ln cap="flat" cmpd="sng" w="9525">
            <a:solidFill>
              <a:srgbClr val="FFFFFF"/>
            </a:solidFill>
            <a:prstDash val="solid"/>
            <a:round/>
            <a:headEnd len="sm" w="sm" type="none"/>
            <a:tailEnd len="sm" w="sm" type="none"/>
          </a:ln>
        </p:spPr>
        <p:txBody>
          <a:bodyPr anchorCtr="0" anchor="ctr" bIns="121900" lIns="121900" spcFirstLastPara="1" rIns="121900" wrap="square" tIns="121900">
            <a:noAutofit/>
          </a:bodyPr>
          <a:lstStyle/>
          <a:p>
            <a:pPr indent="0" lvl="0" marL="0" marR="0" rtl="0" algn="ctr">
              <a:lnSpc>
                <a:spcPct val="100000"/>
              </a:lnSpc>
              <a:spcBef>
                <a:spcPts val="0"/>
              </a:spcBef>
              <a:spcAft>
                <a:spcPts val="0"/>
              </a:spcAft>
              <a:buClr>
                <a:srgbClr val="000000"/>
              </a:buClr>
              <a:buSzPts val="1900"/>
              <a:buFont typeface="Arial"/>
              <a:buNone/>
            </a:pPr>
            <a:r>
              <a:t/>
            </a:r>
            <a:endParaRPr b="0" i="0" sz="1900" u="none" cap="none" strike="noStrike">
              <a:solidFill>
                <a:srgbClr val="000000"/>
              </a:solidFill>
              <a:latin typeface="Arial"/>
              <a:ea typeface="Arial"/>
              <a:cs typeface="Arial"/>
              <a:sym typeface="Arial"/>
            </a:endParaRPr>
          </a:p>
        </p:txBody>
      </p:sp>
      <p:sp>
        <p:nvSpPr>
          <p:cNvPr id="258" name="Google Shape;258;p1"/>
          <p:cNvSpPr/>
          <p:nvPr/>
        </p:nvSpPr>
        <p:spPr>
          <a:xfrm rot="5400000">
            <a:off x="2994685" y="-9290400"/>
            <a:ext cx="3217200" cy="15363600"/>
          </a:xfrm>
          <a:prstGeom prst="rect">
            <a:avLst/>
          </a:prstGeom>
          <a:solidFill>
            <a:srgbClr val="F9FBFD"/>
          </a:solidFill>
          <a:ln cap="flat" cmpd="sng" w="9525">
            <a:solidFill>
              <a:srgbClr val="FFFFFF"/>
            </a:solidFill>
            <a:prstDash val="solid"/>
            <a:round/>
            <a:headEnd len="sm" w="sm" type="none"/>
            <a:tailEnd len="sm" w="sm" type="none"/>
          </a:ln>
        </p:spPr>
        <p:txBody>
          <a:bodyPr anchorCtr="0" anchor="ctr" bIns="121900" lIns="121900" spcFirstLastPara="1" rIns="121900" wrap="square" tIns="121900">
            <a:noAutofit/>
          </a:bodyPr>
          <a:lstStyle/>
          <a:p>
            <a:pPr indent="0" lvl="0" marL="0" marR="0" rtl="0" algn="ctr">
              <a:lnSpc>
                <a:spcPct val="100000"/>
              </a:lnSpc>
              <a:spcBef>
                <a:spcPts val="0"/>
              </a:spcBef>
              <a:spcAft>
                <a:spcPts val="0"/>
              </a:spcAft>
              <a:buClr>
                <a:srgbClr val="000000"/>
              </a:buClr>
              <a:buSzPts val="1900"/>
              <a:buFont typeface="Arial"/>
              <a:buNone/>
            </a:pPr>
            <a:r>
              <a:t/>
            </a:r>
            <a:endParaRPr b="0" i="0" sz="1900" u="none" cap="none" strike="noStrike">
              <a:solidFill>
                <a:srgbClr val="000000"/>
              </a:solidFill>
              <a:latin typeface="Arial"/>
              <a:ea typeface="Arial"/>
              <a:cs typeface="Arial"/>
              <a:sym typeface="Arial"/>
            </a:endParaRPr>
          </a:p>
        </p:txBody>
      </p:sp>
      <p:pic>
        <p:nvPicPr>
          <p:cNvPr id="259" name="Google Shape;259;p1" title="publicKore-Hoizontal-FC-Dark.png"/>
          <p:cNvPicPr preferRelativeResize="0"/>
          <p:nvPr/>
        </p:nvPicPr>
        <p:blipFill rotWithShape="1">
          <a:blip r:embed="rId5">
            <a:alphaModFix/>
          </a:blip>
          <a:srcRect b="0" l="0" r="0" t="0"/>
          <a:stretch/>
        </p:blipFill>
        <p:spPr>
          <a:xfrm>
            <a:off x="9195593" y="5771000"/>
            <a:ext cx="2765684" cy="1011851"/>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363" name="Shape 363"/>
        <p:cNvGrpSpPr/>
        <p:nvPr/>
      </p:nvGrpSpPr>
      <p:grpSpPr>
        <a:xfrm>
          <a:off x="0" y="0"/>
          <a:ext cx="0" cy="0"/>
          <a:chOff x="0" y="0"/>
          <a:chExt cx="0" cy="0"/>
        </a:xfrm>
      </p:grpSpPr>
      <p:sp>
        <p:nvSpPr>
          <p:cNvPr id="364" name="Google Shape;364;p10"/>
          <p:cNvSpPr txBox="1"/>
          <p:nvPr/>
        </p:nvSpPr>
        <p:spPr>
          <a:xfrm>
            <a:off x="608613" y="274223"/>
            <a:ext cx="10908000" cy="501600"/>
          </a:xfrm>
          <a:prstGeom prst="rect">
            <a:avLst/>
          </a:prstGeom>
          <a:noFill/>
          <a:ln>
            <a:noFill/>
          </a:ln>
        </p:spPr>
        <p:txBody>
          <a:bodyPr anchorCtr="0" anchor="t" bIns="22875" lIns="45700" spcFirstLastPara="1" rIns="45700" wrap="square" tIns="22875">
            <a:noAutofit/>
          </a:bodyPr>
          <a:lstStyle/>
          <a:p>
            <a:pPr indent="0" lvl="0" marL="0" marR="0" rtl="0" algn="l">
              <a:lnSpc>
                <a:spcPct val="110000"/>
              </a:lnSpc>
              <a:spcBef>
                <a:spcPts val="0"/>
              </a:spcBef>
              <a:spcAft>
                <a:spcPts val="0"/>
              </a:spcAft>
              <a:buClr>
                <a:srgbClr val="00C3BB"/>
              </a:buClr>
              <a:buSzPts val="3600"/>
              <a:buFont typeface="Century Gothic"/>
              <a:buNone/>
            </a:pPr>
            <a:r>
              <a:rPr b="1" i="0" lang="en-US" sz="4400" u="none" cap="none" strike="noStrike">
                <a:solidFill>
                  <a:schemeClr val="dk1"/>
                </a:solidFill>
                <a:latin typeface="Bebas Neue"/>
                <a:ea typeface="Bebas Neue"/>
                <a:cs typeface="Bebas Neue"/>
                <a:sym typeface="Bebas Neue"/>
              </a:rPr>
              <a:t>théorie du changement</a:t>
            </a:r>
            <a:endParaRPr b="1" i="0" sz="4400" u="none" cap="none" strike="noStrike">
              <a:solidFill>
                <a:schemeClr val="dk1"/>
              </a:solidFill>
              <a:latin typeface="Bebas Neue"/>
              <a:ea typeface="Bebas Neue"/>
              <a:cs typeface="Bebas Neue"/>
              <a:sym typeface="Bebas Neue"/>
            </a:endParaRPr>
          </a:p>
          <a:p>
            <a:pPr indent="0" lvl="0" marL="0" marR="0" rtl="0" algn="l">
              <a:lnSpc>
                <a:spcPct val="110000"/>
              </a:lnSpc>
              <a:spcBef>
                <a:spcPts val="0"/>
              </a:spcBef>
              <a:spcAft>
                <a:spcPts val="0"/>
              </a:spcAft>
              <a:buClr>
                <a:srgbClr val="00C3BB"/>
              </a:buClr>
              <a:buSzPts val="3600"/>
              <a:buFont typeface="Century Gothic"/>
              <a:buNone/>
            </a:pPr>
            <a:r>
              <a:t/>
            </a:r>
            <a:endParaRPr b="1" i="0" sz="4400" u="none" cap="none" strike="noStrike">
              <a:solidFill>
                <a:schemeClr val="dk1"/>
              </a:solidFill>
              <a:latin typeface="Bebas Neue"/>
              <a:ea typeface="Bebas Neue"/>
              <a:cs typeface="Bebas Neue"/>
              <a:sym typeface="Bebas Neue"/>
            </a:endParaRPr>
          </a:p>
        </p:txBody>
      </p:sp>
      <p:sp>
        <p:nvSpPr>
          <p:cNvPr id="365" name="Google Shape;365;p10"/>
          <p:cNvSpPr/>
          <p:nvPr/>
        </p:nvSpPr>
        <p:spPr>
          <a:xfrm>
            <a:off x="4944012" y="2313153"/>
            <a:ext cx="1884900" cy="2709300"/>
          </a:xfrm>
          <a:prstGeom prst="roundRect">
            <a:avLst>
              <a:gd fmla="val 16667" name="adj"/>
            </a:avLst>
          </a:prstGeom>
          <a:solidFill>
            <a:schemeClr val="accent3"/>
          </a:solidFill>
          <a:ln>
            <a:noFill/>
          </a:ln>
        </p:spPr>
        <p:txBody>
          <a:bodyPr anchorCtr="0" anchor="ctr" bIns="0" lIns="0" spcFirstLastPara="1" rIns="0" wrap="square" tIns="0">
            <a:noAutofit/>
          </a:bodyPr>
          <a:lstStyle/>
          <a:p>
            <a:pPr indent="0" lvl="0" marL="0" marR="0" rtl="0" algn="l">
              <a:lnSpc>
                <a:spcPct val="110000"/>
              </a:lnSpc>
              <a:spcBef>
                <a:spcPts val="0"/>
              </a:spcBef>
              <a:spcAft>
                <a:spcPts val="0"/>
              </a:spcAft>
              <a:buClr>
                <a:srgbClr val="FFFFFF"/>
              </a:buClr>
              <a:buSzPts val="3600"/>
              <a:buFont typeface="Arial"/>
              <a:buNone/>
            </a:pPr>
            <a:r>
              <a:t/>
            </a:r>
            <a:endParaRPr b="1" i="0" sz="1500" u="none" cap="none" strike="noStrike">
              <a:solidFill>
                <a:srgbClr val="FEFEFE"/>
              </a:solidFill>
              <a:latin typeface="Poppins"/>
              <a:ea typeface="Poppins"/>
              <a:cs typeface="Poppins"/>
              <a:sym typeface="Poppins"/>
            </a:endParaRPr>
          </a:p>
        </p:txBody>
      </p:sp>
      <p:sp>
        <p:nvSpPr>
          <p:cNvPr id="366" name="Google Shape;366;p10"/>
          <p:cNvSpPr/>
          <p:nvPr/>
        </p:nvSpPr>
        <p:spPr>
          <a:xfrm>
            <a:off x="2659288" y="2313155"/>
            <a:ext cx="1884900" cy="2727900"/>
          </a:xfrm>
          <a:prstGeom prst="roundRect">
            <a:avLst>
              <a:gd fmla="val 16667" name="adj"/>
            </a:avLst>
          </a:prstGeom>
          <a:solidFill>
            <a:schemeClr val="accent4"/>
          </a:solidFill>
          <a:ln>
            <a:noFill/>
          </a:ln>
        </p:spPr>
        <p:txBody>
          <a:bodyPr anchorCtr="0" anchor="ctr" bIns="0" lIns="0" spcFirstLastPara="1" rIns="0" wrap="square" tIns="0">
            <a:noAutofit/>
          </a:bodyPr>
          <a:lstStyle/>
          <a:p>
            <a:pPr indent="0" lvl="0" marL="0" marR="0" rtl="0" algn="ctr">
              <a:lnSpc>
                <a:spcPct val="110000"/>
              </a:lnSpc>
              <a:spcBef>
                <a:spcPts val="0"/>
              </a:spcBef>
              <a:spcAft>
                <a:spcPts val="0"/>
              </a:spcAft>
              <a:buClr>
                <a:srgbClr val="FFFFFF"/>
              </a:buClr>
              <a:buSzPts val="3600"/>
              <a:buFont typeface="Arial"/>
              <a:buNone/>
            </a:pPr>
            <a:r>
              <a:t/>
            </a:r>
            <a:endParaRPr b="0" i="0" sz="1500" u="none" cap="none" strike="noStrike">
              <a:solidFill>
                <a:schemeClr val="lt1"/>
              </a:solidFill>
              <a:latin typeface="Poppins"/>
              <a:ea typeface="Poppins"/>
              <a:cs typeface="Poppins"/>
              <a:sym typeface="Poppins"/>
            </a:endParaRPr>
          </a:p>
        </p:txBody>
      </p:sp>
      <p:sp>
        <p:nvSpPr>
          <p:cNvPr id="367" name="Google Shape;367;p10"/>
          <p:cNvSpPr/>
          <p:nvPr/>
        </p:nvSpPr>
        <p:spPr>
          <a:xfrm>
            <a:off x="374432" y="2297555"/>
            <a:ext cx="1884900" cy="2727900"/>
          </a:xfrm>
          <a:prstGeom prst="roundRect">
            <a:avLst>
              <a:gd fmla="val 16667" name="adj"/>
            </a:avLst>
          </a:prstGeom>
          <a:solidFill>
            <a:schemeClr val="dk2"/>
          </a:solidFill>
          <a:ln>
            <a:noFill/>
          </a:ln>
        </p:spPr>
        <p:txBody>
          <a:bodyPr anchorCtr="0" anchor="ctr" bIns="0" lIns="0" spcFirstLastPara="1" rIns="0" wrap="square" tIns="0">
            <a:noAutofit/>
          </a:bodyPr>
          <a:lstStyle/>
          <a:p>
            <a:pPr indent="0" lvl="0" marL="0" marR="0" rtl="0" algn="l">
              <a:lnSpc>
                <a:spcPct val="110000"/>
              </a:lnSpc>
              <a:spcBef>
                <a:spcPts val="0"/>
              </a:spcBef>
              <a:spcAft>
                <a:spcPts val="0"/>
              </a:spcAft>
              <a:buClr>
                <a:srgbClr val="FFFFFF"/>
              </a:buClr>
              <a:buSzPts val="3600"/>
              <a:buFont typeface="Arial"/>
              <a:buNone/>
            </a:pPr>
            <a:r>
              <a:t/>
            </a:r>
            <a:endParaRPr b="0" i="0" sz="1500" u="none" cap="none" strike="noStrike">
              <a:solidFill>
                <a:schemeClr val="lt1"/>
              </a:solidFill>
              <a:latin typeface="Poppins"/>
              <a:ea typeface="Poppins"/>
              <a:cs typeface="Poppins"/>
              <a:sym typeface="Poppins"/>
            </a:endParaRPr>
          </a:p>
        </p:txBody>
      </p:sp>
      <p:sp>
        <p:nvSpPr>
          <p:cNvPr id="368" name="Google Shape;368;p10"/>
          <p:cNvSpPr/>
          <p:nvPr/>
        </p:nvSpPr>
        <p:spPr>
          <a:xfrm>
            <a:off x="7287925" y="2313153"/>
            <a:ext cx="1884900" cy="2697600"/>
          </a:xfrm>
          <a:prstGeom prst="roundRect">
            <a:avLst>
              <a:gd fmla="val 16667" name="adj"/>
            </a:avLst>
          </a:prstGeom>
          <a:solidFill>
            <a:schemeClr val="accent2"/>
          </a:solidFill>
          <a:ln>
            <a:noFill/>
          </a:ln>
        </p:spPr>
        <p:txBody>
          <a:bodyPr anchorCtr="0" anchor="ctr" bIns="0" lIns="0" spcFirstLastPara="1" rIns="0" wrap="square" tIns="0">
            <a:noAutofit/>
          </a:bodyPr>
          <a:lstStyle/>
          <a:p>
            <a:pPr indent="0" lvl="0" marL="0" marR="0" rtl="0" algn="l">
              <a:lnSpc>
                <a:spcPct val="110000"/>
              </a:lnSpc>
              <a:spcBef>
                <a:spcPts val="0"/>
              </a:spcBef>
              <a:spcAft>
                <a:spcPts val="0"/>
              </a:spcAft>
              <a:buClr>
                <a:srgbClr val="FFFFFF"/>
              </a:buClr>
              <a:buSzPts val="3600"/>
              <a:buFont typeface="Arial"/>
              <a:buNone/>
            </a:pPr>
            <a:r>
              <a:t/>
            </a:r>
            <a:endParaRPr b="0" i="0" sz="1500" u="none" cap="none" strike="noStrike">
              <a:solidFill>
                <a:schemeClr val="lt1"/>
              </a:solidFill>
              <a:latin typeface="Poppins"/>
              <a:ea typeface="Poppins"/>
              <a:cs typeface="Poppins"/>
              <a:sym typeface="Poppins"/>
            </a:endParaRPr>
          </a:p>
        </p:txBody>
      </p:sp>
      <p:sp>
        <p:nvSpPr>
          <p:cNvPr id="369" name="Google Shape;369;p10"/>
          <p:cNvSpPr/>
          <p:nvPr/>
        </p:nvSpPr>
        <p:spPr>
          <a:xfrm>
            <a:off x="9631839" y="2313153"/>
            <a:ext cx="1884900" cy="2696700"/>
          </a:xfrm>
          <a:prstGeom prst="roundRect">
            <a:avLst>
              <a:gd fmla="val 16667" name="adj"/>
            </a:avLst>
          </a:prstGeom>
          <a:solidFill>
            <a:schemeClr val="accent1"/>
          </a:solidFill>
          <a:ln>
            <a:noFill/>
          </a:ln>
        </p:spPr>
        <p:txBody>
          <a:bodyPr anchorCtr="0" anchor="ctr" bIns="0" lIns="0" spcFirstLastPara="1" rIns="0" wrap="square" tIns="0">
            <a:noAutofit/>
          </a:bodyPr>
          <a:lstStyle/>
          <a:p>
            <a:pPr indent="0" lvl="0" marL="0" marR="0" rtl="0" algn="l">
              <a:lnSpc>
                <a:spcPct val="110000"/>
              </a:lnSpc>
              <a:spcBef>
                <a:spcPts val="0"/>
              </a:spcBef>
              <a:spcAft>
                <a:spcPts val="0"/>
              </a:spcAft>
              <a:buClr>
                <a:srgbClr val="FFFFFF"/>
              </a:buClr>
              <a:buSzPts val="3600"/>
              <a:buFont typeface="Arial"/>
              <a:buNone/>
            </a:pPr>
            <a:r>
              <a:t/>
            </a:r>
            <a:endParaRPr b="1" i="0" sz="1500" u="none" cap="none" strike="noStrike">
              <a:solidFill>
                <a:srgbClr val="FEFEFE"/>
              </a:solidFill>
              <a:latin typeface="Poppins"/>
              <a:ea typeface="Poppins"/>
              <a:cs typeface="Poppins"/>
              <a:sym typeface="Poppins"/>
            </a:endParaRPr>
          </a:p>
        </p:txBody>
      </p:sp>
      <p:sp>
        <p:nvSpPr>
          <p:cNvPr id="370" name="Google Shape;370;p10"/>
          <p:cNvSpPr txBox="1"/>
          <p:nvPr/>
        </p:nvSpPr>
        <p:spPr>
          <a:xfrm>
            <a:off x="10231677" y="1843150"/>
            <a:ext cx="985644" cy="486317"/>
          </a:xfrm>
          <a:prstGeom prst="rect">
            <a:avLst/>
          </a:prstGeom>
          <a:noFill/>
          <a:ln>
            <a:noFill/>
          </a:ln>
        </p:spPr>
        <p:txBody>
          <a:bodyPr anchorCtr="0" anchor="t" bIns="22875" lIns="45700" spcFirstLastPara="1" rIns="45700" wrap="square" tIns="22875">
            <a:spAutoFit/>
          </a:bodyPr>
          <a:lstStyle/>
          <a:p>
            <a:pPr indent="0" lvl="0" marL="0" marR="0" rtl="0" algn="l">
              <a:lnSpc>
                <a:spcPct val="110000"/>
              </a:lnSpc>
              <a:spcBef>
                <a:spcPts val="0"/>
              </a:spcBef>
              <a:spcAft>
                <a:spcPts val="0"/>
              </a:spcAft>
              <a:buClr>
                <a:srgbClr val="7F7F7F"/>
              </a:buClr>
              <a:buSzPts val="1600"/>
              <a:buFont typeface="Twentieth Century"/>
              <a:buNone/>
            </a:pPr>
            <a:r>
              <a:rPr b="1" i="0" lang="en-US" sz="2600" u="none" cap="none" strike="noStrike">
                <a:solidFill>
                  <a:schemeClr val="dk1"/>
                </a:solidFill>
                <a:latin typeface="Bebas Neue"/>
                <a:ea typeface="Bebas Neue"/>
                <a:cs typeface="Bebas Neue"/>
                <a:sym typeface="Bebas Neue"/>
              </a:rPr>
              <a:t>IMPACT</a:t>
            </a:r>
            <a:endParaRPr b="1" i="0" sz="2600" u="none" cap="none" strike="noStrike">
              <a:solidFill>
                <a:schemeClr val="dk1"/>
              </a:solidFill>
              <a:latin typeface="Bebas Neue"/>
              <a:ea typeface="Bebas Neue"/>
              <a:cs typeface="Bebas Neue"/>
              <a:sym typeface="Bebas Neue"/>
            </a:endParaRPr>
          </a:p>
        </p:txBody>
      </p:sp>
      <p:sp>
        <p:nvSpPr>
          <p:cNvPr id="371" name="Google Shape;371;p10"/>
          <p:cNvSpPr txBox="1"/>
          <p:nvPr/>
        </p:nvSpPr>
        <p:spPr>
          <a:xfrm>
            <a:off x="729800" y="1843150"/>
            <a:ext cx="1290900" cy="446400"/>
          </a:xfrm>
          <a:prstGeom prst="rect">
            <a:avLst/>
          </a:prstGeom>
          <a:noFill/>
          <a:ln>
            <a:noFill/>
          </a:ln>
        </p:spPr>
        <p:txBody>
          <a:bodyPr anchorCtr="0" anchor="t" bIns="22875" lIns="45700" spcFirstLastPara="1" rIns="45700" wrap="square" tIns="22875">
            <a:noAutofit/>
          </a:bodyPr>
          <a:lstStyle/>
          <a:p>
            <a:pPr indent="0" lvl="0" marL="0" marR="0" rtl="0" algn="l">
              <a:lnSpc>
                <a:spcPct val="110000"/>
              </a:lnSpc>
              <a:spcBef>
                <a:spcPts val="0"/>
              </a:spcBef>
              <a:spcAft>
                <a:spcPts val="0"/>
              </a:spcAft>
              <a:buClr>
                <a:srgbClr val="7F7F7F"/>
              </a:buClr>
              <a:buSzPts val="1600"/>
              <a:buFont typeface="Twentieth Century"/>
              <a:buNone/>
            </a:pPr>
            <a:r>
              <a:rPr b="1" i="0" lang="en-US" sz="2600" u="none" cap="none" strike="noStrike">
                <a:solidFill>
                  <a:schemeClr val="dk1"/>
                </a:solidFill>
                <a:latin typeface="Bebas Neue"/>
                <a:ea typeface="Bebas Neue"/>
                <a:cs typeface="Bebas Neue"/>
                <a:sym typeface="Bebas Neue"/>
              </a:rPr>
              <a:t>PROBLÈME</a:t>
            </a:r>
            <a:endParaRPr b="1" i="0" sz="2600" u="none" cap="none" strike="noStrike">
              <a:solidFill>
                <a:schemeClr val="dk1"/>
              </a:solidFill>
              <a:latin typeface="Bebas Neue"/>
              <a:ea typeface="Bebas Neue"/>
              <a:cs typeface="Bebas Neue"/>
              <a:sym typeface="Bebas Neue"/>
            </a:endParaRPr>
          </a:p>
        </p:txBody>
      </p:sp>
      <p:sp>
        <p:nvSpPr>
          <p:cNvPr id="372" name="Google Shape;372;p10"/>
          <p:cNvSpPr txBox="1"/>
          <p:nvPr/>
        </p:nvSpPr>
        <p:spPr>
          <a:xfrm>
            <a:off x="2981636" y="1843162"/>
            <a:ext cx="1588800" cy="446400"/>
          </a:xfrm>
          <a:prstGeom prst="rect">
            <a:avLst/>
          </a:prstGeom>
          <a:noFill/>
          <a:ln>
            <a:noFill/>
          </a:ln>
        </p:spPr>
        <p:txBody>
          <a:bodyPr anchorCtr="0" anchor="t" bIns="22875" lIns="45700" spcFirstLastPara="1" rIns="45700" wrap="square" tIns="22875">
            <a:noAutofit/>
          </a:bodyPr>
          <a:lstStyle/>
          <a:p>
            <a:pPr indent="0" lvl="0" marL="0" marR="0" rtl="0" algn="l">
              <a:lnSpc>
                <a:spcPct val="110000"/>
              </a:lnSpc>
              <a:spcBef>
                <a:spcPts val="0"/>
              </a:spcBef>
              <a:spcAft>
                <a:spcPts val="0"/>
              </a:spcAft>
              <a:buClr>
                <a:srgbClr val="7F7F7F"/>
              </a:buClr>
              <a:buSzPts val="1600"/>
              <a:buFont typeface="Twentieth Century"/>
              <a:buNone/>
            </a:pPr>
            <a:r>
              <a:rPr b="1" i="0" lang="en-US" sz="2600" u="none" cap="none" strike="noStrike">
                <a:solidFill>
                  <a:schemeClr val="dk1"/>
                </a:solidFill>
                <a:latin typeface="Bebas Neue"/>
                <a:ea typeface="Bebas Neue"/>
                <a:cs typeface="Bebas Neue"/>
                <a:sym typeface="Bebas Neue"/>
              </a:rPr>
              <a:t>ACTIVITÉS</a:t>
            </a:r>
            <a:endParaRPr b="1" i="0" sz="2600" u="none" cap="none" strike="noStrike">
              <a:solidFill>
                <a:schemeClr val="dk1"/>
              </a:solidFill>
              <a:latin typeface="Bebas Neue"/>
              <a:ea typeface="Bebas Neue"/>
              <a:cs typeface="Bebas Neue"/>
              <a:sym typeface="Bebas Neue"/>
            </a:endParaRPr>
          </a:p>
        </p:txBody>
      </p:sp>
      <p:sp>
        <p:nvSpPr>
          <p:cNvPr id="373" name="Google Shape;373;p10"/>
          <p:cNvSpPr txBox="1"/>
          <p:nvPr/>
        </p:nvSpPr>
        <p:spPr>
          <a:xfrm>
            <a:off x="5362050" y="1801475"/>
            <a:ext cx="1216500" cy="501600"/>
          </a:xfrm>
          <a:prstGeom prst="rect">
            <a:avLst/>
          </a:prstGeom>
          <a:noFill/>
          <a:ln>
            <a:noFill/>
          </a:ln>
        </p:spPr>
        <p:txBody>
          <a:bodyPr anchorCtr="0" anchor="t" bIns="22875" lIns="45700" spcFirstLastPara="1" rIns="45700" wrap="square" tIns="22875">
            <a:noAutofit/>
          </a:bodyPr>
          <a:lstStyle/>
          <a:p>
            <a:pPr indent="0" lvl="0" marL="0" marR="0" rtl="0" algn="l">
              <a:lnSpc>
                <a:spcPct val="110000"/>
              </a:lnSpc>
              <a:spcBef>
                <a:spcPts val="0"/>
              </a:spcBef>
              <a:spcAft>
                <a:spcPts val="0"/>
              </a:spcAft>
              <a:buClr>
                <a:srgbClr val="7F7F7F"/>
              </a:buClr>
              <a:buSzPts val="1600"/>
              <a:buFont typeface="Twentieth Century"/>
              <a:buNone/>
            </a:pPr>
            <a:r>
              <a:rPr b="1" i="0" lang="en-US" sz="2600" u="none" cap="none" strike="noStrike">
                <a:solidFill>
                  <a:schemeClr val="dk1"/>
                </a:solidFill>
                <a:latin typeface="Bebas Neue"/>
                <a:ea typeface="Bebas Neue"/>
                <a:cs typeface="Bebas Neue"/>
                <a:sym typeface="Bebas Neue"/>
              </a:rPr>
              <a:t>EXTRANTS</a:t>
            </a:r>
            <a:endParaRPr b="1" i="0" sz="2600" u="none" cap="none" strike="noStrike">
              <a:solidFill>
                <a:schemeClr val="dk1"/>
              </a:solidFill>
              <a:latin typeface="Bebas Neue"/>
              <a:ea typeface="Bebas Neue"/>
              <a:cs typeface="Bebas Neue"/>
              <a:sym typeface="Bebas Neue"/>
            </a:endParaRPr>
          </a:p>
        </p:txBody>
      </p:sp>
      <p:sp>
        <p:nvSpPr>
          <p:cNvPr id="374" name="Google Shape;374;p10"/>
          <p:cNvSpPr txBox="1"/>
          <p:nvPr/>
        </p:nvSpPr>
        <p:spPr>
          <a:xfrm>
            <a:off x="7545273" y="1843150"/>
            <a:ext cx="1290900" cy="446400"/>
          </a:xfrm>
          <a:prstGeom prst="rect">
            <a:avLst/>
          </a:prstGeom>
          <a:noFill/>
          <a:ln>
            <a:noFill/>
          </a:ln>
        </p:spPr>
        <p:txBody>
          <a:bodyPr anchorCtr="0" anchor="t" bIns="22875" lIns="45700" spcFirstLastPara="1" rIns="45700" wrap="square" tIns="22875">
            <a:noAutofit/>
          </a:bodyPr>
          <a:lstStyle/>
          <a:p>
            <a:pPr indent="0" lvl="0" marL="0" marR="0" rtl="0" algn="l">
              <a:lnSpc>
                <a:spcPct val="110000"/>
              </a:lnSpc>
              <a:spcBef>
                <a:spcPts val="0"/>
              </a:spcBef>
              <a:spcAft>
                <a:spcPts val="0"/>
              </a:spcAft>
              <a:buClr>
                <a:srgbClr val="7F7F7F"/>
              </a:buClr>
              <a:buSzPts val="1600"/>
              <a:buFont typeface="Twentieth Century"/>
              <a:buNone/>
            </a:pPr>
            <a:r>
              <a:rPr b="1" i="0" lang="en-US" sz="2600" u="none" cap="none" strike="noStrike">
                <a:solidFill>
                  <a:schemeClr val="dk1"/>
                </a:solidFill>
                <a:latin typeface="Bebas Neue"/>
                <a:ea typeface="Bebas Neue"/>
                <a:cs typeface="Bebas Neue"/>
                <a:sym typeface="Bebas Neue"/>
              </a:rPr>
              <a:t>RÉSULTATS</a:t>
            </a:r>
            <a:endParaRPr b="1" i="0" sz="2600" u="none" cap="none" strike="noStrike">
              <a:solidFill>
                <a:schemeClr val="dk1"/>
              </a:solidFill>
              <a:latin typeface="Bebas Neue"/>
              <a:ea typeface="Bebas Neue"/>
              <a:cs typeface="Bebas Neue"/>
              <a:sym typeface="Bebas Neue"/>
            </a:endParaRPr>
          </a:p>
        </p:txBody>
      </p:sp>
      <p:sp>
        <p:nvSpPr>
          <p:cNvPr id="375" name="Google Shape;375;p10"/>
          <p:cNvSpPr/>
          <p:nvPr/>
        </p:nvSpPr>
        <p:spPr>
          <a:xfrm>
            <a:off x="2311063" y="3457173"/>
            <a:ext cx="296400" cy="242400"/>
          </a:xfrm>
          <a:prstGeom prst="rightArrow">
            <a:avLst>
              <a:gd fmla="val 50000" name="adj1"/>
              <a:gd fmla="val 50000" name="adj2"/>
            </a:avLst>
          </a:prstGeom>
          <a:solidFill>
            <a:schemeClr val="dk2"/>
          </a:solidFill>
          <a:ln>
            <a:noFill/>
          </a:ln>
        </p:spPr>
        <p:txBody>
          <a:bodyPr anchorCtr="0" anchor="ctr" bIns="0" lIns="0" spcFirstLastPara="1" rIns="0" wrap="square" tIns="0">
            <a:noAutofit/>
          </a:bodyPr>
          <a:lstStyle/>
          <a:p>
            <a:pPr indent="0" lvl="0" marL="0" marR="0" rtl="0" algn="l">
              <a:lnSpc>
                <a:spcPct val="110000"/>
              </a:lnSpc>
              <a:spcBef>
                <a:spcPts val="0"/>
              </a:spcBef>
              <a:spcAft>
                <a:spcPts val="0"/>
              </a:spcAft>
              <a:buClr>
                <a:srgbClr val="00C3BB"/>
              </a:buClr>
              <a:buSzPts val="1200"/>
              <a:buFont typeface="Twentieth Century"/>
              <a:buNone/>
            </a:pPr>
            <a:r>
              <a:t/>
            </a:r>
            <a:endParaRPr b="0" i="0" sz="1500" u="none" cap="none" strike="noStrike">
              <a:solidFill>
                <a:srgbClr val="FFFFFF"/>
              </a:solidFill>
              <a:latin typeface="Poppins"/>
              <a:ea typeface="Poppins"/>
              <a:cs typeface="Poppins"/>
              <a:sym typeface="Poppins"/>
            </a:endParaRPr>
          </a:p>
        </p:txBody>
      </p:sp>
      <p:sp>
        <p:nvSpPr>
          <p:cNvPr id="376" name="Google Shape;376;p10"/>
          <p:cNvSpPr/>
          <p:nvPr/>
        </p:nvSpPr>
        <p:spPr>
          <a:xfrm>
            <a:off x="4595785" y="3437969"/>
            <a:ext cx="296400" cy="242400"/>
          </a:xfrm>
          <a:prstGeom prst="rightArrow">
            <a:avLst>
              <a:gd fmla="val 50000" name="adj1"/>
              <a:gd fmla="val 50000" name="adj2"/>
            </a:avLst>
          </a:prstGeom>
          <a:solidFill>
            <a:schemeClr val="dk2"/>
          </a:solidFill>
          <a:ln>
            <a:noFill/>
          </a:ln>
        </p:spPr>
        <p:txBody>
          <a:bodyPr anchorCtr="0" anchor="ctr" bIns="0" lIns="0" spcFirstLastPara="1" rIns="0" wrap="square" tIns="0">
            <a:noAutofit/>
          </a:bodyPr>
          <a:lstStyle/>
          <a:p>
            <a:pPr indent="0" lvl="0" marL="0" marR="0" rtl="0" algn="l">
              <a:lnSpc>
                <a:spcPct val="110000"/>
              </a:lnSpc>
              <a:spcBef>
                <a:spcPts val="0"/>
              </a:spcBef>
              <a:spcAft>
                <a:spcPts val="0"/>
              </a:spcAft>
              <a:buClr>
                <a:srgbClr val="00C3BB"/>
              </a:buClr>
              <a:buSzPts val="1200"/>
              <a:buFont typeface="Twentieth Century"/>
              <a:buNone/>
            </a:pPr>
            <a:r>
              <a:t/>
            </a:r>
            <a:endParaRPr b="0" i="0" sz="1500" u="none" cap="none" strike="noStrike">
              <a:solidFill>
                <a:srgbClr val="FFFFFF"/>
              </a:solidFill>
              <a:latin typeface="Poppins"/>
              <a:ea typeface="Poppins"/>
              <a:cs typeface="Poppins"/>
              <a:sym typeface="Poppins"/>
            </a:endParaRPr>
          </a:p>
        </p:txBody>
      </p:sp>
      <p:sp>
        <p:nvSpPr>
          <p:cNvPr id="377" name="Google Shape;377;p10"/>
          <p:cNvSpPr/>
          <p:nvPr/>
        </p:nvSpPr>
        <p:spPr>
          <a:xfrm>
            <a:off x="6923403" y="3437969"/>
            <a:ext cx="296400" cy="242400"/>
          </a:xfrm>
          <a:prstGeom prst="rightArrow">
            <a:avLst>
              <a:gd fmla="val 50000" name="adj1"/>
              <a:gd fmla="val 50000" name="adj2"/>
            </a:avLst>
          </a:prstGeom>
          <a:solidFill>
            <a:schemeClr val="dk2"/>
          </a:solidFill>
          <a:ln>
            <a:noFill/>
          </a:ln>
        </p:spPr>
        <p:txBody>
          <a:bodyPr anchorCtr="0" anchor="ctr" bIns="0" lIns="0" spcFirstLastPara="1" rIns="0" wrap="square" tIns="0">
            <a:noAutofit/>
          </a:bodyPr>
          <a:lstStyle/>
          <a:p>
            <a:pPr indent="0" lvl="0" marL="0" marR="0" rtl="0" algn="l">
              <a:lnSpc>
                <a:spcPct val="110000"/>
              </a:lnSpc>
              <a:spcBef>
                <a:spcPts val="0"/>
              </a:spcBef>
              <a:spcAft>
                <a:spcPts val="0"/>
              </a:spcAft>
              <a:buClr>
                <a:srgbClr val="00C3BB"/>
              </a:buClr>
              <a:buSzPts val="1200"/>
              <a:buFont typeface="Twentieth Century"/>
              <a:buNone/>
            </a:pPr>
            <a:r>
              <a:t/>
            </a:r>
            <a:endParaRPr b="0" i="0" sz="1500" u="none" cap="none" strike="noStrike">
              <a:solidFill>
                <a:srgbClr val="FFFFFF"/>
              </a:solidFill>
              <a:latin typeface="Poppins"/>
              <a:ea typeface="Poppins"/>
              <a:cs typeface="Poppins"/>
              <a:sym typeface="Poppins"/>
            </a:endParaRPr>
          </a:p>
        </p:txBody>
      </p:sp>
      <p:sp>
        <p:nvSpPr>
          <p:cNvPr id="378" name="Google Shape;378;p10"/>
          <p:cNvSpPr/>
          <p:nvPr/>
        </p:nvSpPr>
        <p:spPr>
          <a:xfrm>
            <a:off x="9273155" y="3437969"/>
            <a:ext cx="296400" cy="242400"/>
          </a:xfrm>
          <a:prstGeom prst="rightArrow">
            <a:avLst>
              <a:gd fmla="val 50000" name="adj1"/>
              <a:gd fmla="val 50000" name="adj2"/>
            </a:avLst>
          </a:prstGeom>
          <a:solidFill>
            <a:schemeClr val="dk2"/>
          </a:solidFill>
          <a:ln>
            <a:noFill/>
          </a:ln>
        </p:spPr>
        <p:txBody>
          <a:bodyPr anchorCtr="0" anchor="ctr" bIns="0" lIns="0" spcFirstLastPara="1" rIns="0" wrap="square" tIns="0">
            <a:noAutofit/>
          </a:bodyPr>
          <a:lstStyle/>
          <a:p>
            <a:pPr indent="0" lvl="0" marL="0" marR="0" rtl="0" algn="l">
              <a:lnSpc>
                <a:spcPct val="110000"/>
              </a:lnSpc>
              <a:spcBef>
                <a:spcPts val="0"/>
              </a:spcBef>
              <a:spcAft>
                <a:spcPts val="0"/>
              </a:spcAft>
              <a:buClr>
                <a:srgbClr val="00C3BB"/>
              </a:buClr>
              <a:buSzPts val="1200"/>
              <a:buFont typeface="Twentieth Century"/>
              <a:buNone/>
            </a:pPr>
            <a:r>
              <a:t/>
            </a:r>
            <a:endParaRPr b="0" i="0" sz="1500" u="none" cap="none" strike="noStrike">
              <a:solidFill>
                <a:srgbClr val="FFFFFF"/>
              </a:solidFill>
              <a:latin typeface="Poppins"/>
              <a:ea typeface="Poppins"/>
              <a:cs typeface="Poppins"/>
              <a:sym typeface="Poppins"/>
            </a:endParaRPr>
          </a:p>
        </p:txBody>
      </p:sp>
      <p:sp>
        <p:nvSpPr>
          <p:cNvPr id="379" name="Google Shape;379;p10"/>
          <p:cNvSpPr txBox="1"/>
          <p:nvPr/>
        </p:nvSpPr>
        <p:spPr>
          <a:xfrm>
            <a:off x="2930970" y="3028038"/>
            <a:ext cx="1341300" cy="1298100"/>
          </a:xfrm>
          <a:prstGeom prst="rect">
            <a:avLst/>
          </a:prstGeom>
          <a:noFill/>
          <a:ln>
            <a:noFill/>
          </a:ln>
        </p:spPr>
        <p:txBody>
          <a:bodyPr anchorCtr="0" anchor="ctr" bIns="25400" lIns="25400" spcFirstLastPara="1" rIns="25400" wrap="square" tIns="25400">
            <a:noAutofit/>
          </a:bodyPr>
          <a:lstStyle/>
          <a:p>
            <a:pPr indent="0" lvl="0" marL="0" marR="0" rtl="0" algn="ctr">
              <a:lnSpc>
                <a:spcPct val="110000"/>
              </a:lnSpc>
              <a:spcBef>
                <a:spcPts val="0"/>
              </a:spcBef>
              <a:spcAft>
                <a:spcPts val="0"/>
              </a:spcAft>
              <a:buClr>
                <a:schemeClr val="dk1"/>
              </a:buClr>
              <a:buSzPts val="4700"/>
              <a:buFont typeface="Twentieth Century"/>
              <a:buNone/>
            </a:pPr>
            <a:r>
              <a:rPr b="1" i="0" lang="en-US" sz="1500" u="none" cap="none" strike="noStrike">
                <a:solidFill>
                  <a:srgbClr val="FEFEFE"/>
                </a:solidFill>
                <a:latin typeface="Roboto"/>
                <a:ea typeface="Roboto"/>
                <a:cs typeface="Roboto"/>
                <a:sym typeface="Roboto"/>
              </a:rPr>
              <a:t>Les choses que vous faites pour fournir les résultats</a:t>
            </a:r>
            <a:endParaRPr b="1" i="0" sz="1500" u="none" cap="none" strike="noStrike">
              <a:solidFill>
                <a:srgbClr val="FEFEFE"/>
              </a:solidFill>
              <a:latin typeface="Roboto"/>
              <a:ea typeface="Roboto"/>
              <a:cs typeface="Roboto"/>
              <a:sym typeface="Roboto"/>
            </a:endParaRPr>
          </a:p>
        </p:txBody>
      </p:sp>
      <p:sp>
        <p:nvSpPr>
          <p:cNvPr id="380" name="Google Shape;380;p10"/>
          <p:cNvSpPr txBox="1"/>
          <p:nvPr/>
        </p:nvSpPr>
        <p:spPr>
          <a:xfrm>
            <a:off x="5237133" y="3108863"/>
            <a:ext cx="1341300" cy="1044000"/>
          </a:xfrm>
          <a:prstGeom prst="rect">
            <a:avLst/>
          </a:prstGeom>
          <a:noFill/>
          <a:ln>
            <a:noFill/>
          </a:ln>
        </p:spPr>
        <p:txBody>
          <a:bodyPr anchorCtr="0" anchor="ctr" bIns="25400" lIns="25400" spcFirstLastPara="1" rIns="25400" wrap="square" tIns="25400">
            <a:noAutofit/>
          </a:bodyPr>
          <a:lstStyle/>
          <a:p>
            <a:pPr indent="0" lvl="0" marL="0" marR="0" rtl="0" algn="ctr">
              <a:lnSpc>
                <a:spcPct val="110000"/>
              </a:lnSpc>
              <a:spcBef>
                <a:spcPts val="0"/>
              </a:spcBef>
              <a:spcAft>
                <a:spcPts val="0"/>
              </a:spcAft>
              <a:buClr>
                <a:schemeClr val="dk1"/>
              </a:buClr>
              <a:buSzPts val="4700"/>
              <a:buFont typeface="Twentieth Century"/>
              <a:buNone/>
            </a:pPr>
            <a:r>
              <a:rPr b="1" i="0" lang="en-US" sz="1500" u="none" cap="none" strike="noStrike">
                <a:solidFill>
                  <a:srgbClr val="FEFEFE"/>
                </a:solidFill>
                <a:latin typeface="Roboto"/>
                <a:ea typeface="Roboto"/>
                <a:cs typeface="Roboto"/>
                <a:sym typeface="Roboto"/>
              </a:rPr>
              <a:t>Ce que vous livrez à la suite de vos activités</a:t>
            </a:r>
            <a:endParaRPr b="1" i="0" sz="1500" u="none" cap="none" strike="noStrike">
              <a:solidFill>
                <a:srgbClr val="FEFEFE"/>
              </a:solidFill>
              <a:latin typeface="Roboto"/>
              <a:ea typeface="Roboto"/>
              <a:cs typeface="Roboto"/>
              <a:sym typeface="Roboto"/>
            </a:endParaRPr>
          </a:p>
        </p:txBody>
      </p:sp>
      <p:sp>
        <p:nvSpPr>
          <p:cNvPr id="381" name="Google Shape;381;p10"/>
          <p:cNvSpPr txBox="1"/>
          <p:nvPr/>
        </p:nvSpPr>
        <p:spPr>
          <a:xfrm>
            <a:off x="9876021" y="2951638"/>
            <a:ext cx="1341300" cy="1044000"/>
          </a:xfrm>
          <a:prstGeom prst="rect">
            <a:avLst/>
          </a:prstGeom>
          <a:noFill/>
          <a:ln>
            <a:noFill/>
          </a:ln>
        </p:spPr>
        <p:txBody>
          <a:bodyPr anchorCtr="0" anchor="ctr" bIns="25400" lIns="25400" spcFirstLastPara="1" rIns="25400" wrap="square" tIns="25400">
            <a:noAutofit/>
          </a:bodyPr>
          <a:lstStyle/>
          <a:p>
            <a:pPr indent="0" lvl="0" marL="0" marR="0" rtl="0" algn="ctr">
              <a:lnSpc>
                <a:spcPct val="110000"/>
              </a:lnSpc>
              <a:spcBef>
                <a:spcPts val="0"/>
              </a:spcBef>
              <a:spcAft>
                <a:spcPts val="0"/>
              </a:spcAft>
              <a:buClr>
                <a:schemeClr val="dk1"/>
              </a:buClr>
              <a:buSzPts val="4700"/>
              <a:buFont typeface="Twentieth Century"/>
              <a:buNone/>
            </a:pPr>
            <a:r>
              <a:rPr b="1" i="0" lang="en-US" sz="1500" u="none" cap="none" strike="noStrike">
                <a:solidFill>
                  <a:srgbClr val="FEFEFE"/>
                </a:solidFill>
                <a:latin typeface="Roboto"/>
                <a:ea typeface="Roboto"/>
                <a:cs typeface="Roboto"/>
                <a:sym typeface="Roboto"/>
              </a:rPr>
              <a:t>Le résultat ultime et à long terme sur la vie des gens</a:t>
            </a:r>
            <a:endParaRPr b="1" i="0" sz="1500" u="none" cap="none" strike="noStrike">
              <a:solidFill>
                <a:srgbClr val="FEFEFE"/>
              </a:solidFill>
              <a:latin typeface="Roboto"/>
              <a:ea typeface="Roboto"/>
              <a:cs typeface="Roboto"/>
              <a:sym typeface="Roboto"/>
            </a:endParaRPr>
          </a:p>
        </p:txBody>
      </p:sp>
      <p:sp>
        <p:nvSpPr>
          <p:cNvPr id="382" name="Google Shape;382;p10"/>
          <p:cNvSpPr txBox="1"/>
          <p:nvPr/>
        </p:nvSpPr>
        <p:spPr>
          <a:xfrm>
            <a:off x="7452075" y="2800438"/>
            <a:ext cx="1588800" cy="1552200"/>
          </a:xfrm>
          <a:prstGeom prst="rect">
            <a:avLst/>
          </a:prstGeom>
          <a:noFill/>
          <a:ln>
            <a:noFill/>
          </a:ln>
        </p:spPr>
        <p:txBody>
          <a:bodyPr anchorCtr="0" anchor="ctr" bIns="25400" lIns="25400" spcFirstLastPara="1" rIns="25400" wrap="square" tIns="25400">
            <a:noAutofit/>
          </a:bodyPr>
          <a:lstStyle/>
          <a:p>
            <a:pPr indent="0" lvl="0" marL="0" marR="0" rtl="0" algn="ctr">
              <a:lnSpc>
                <a:spcPct val="110000"/>
              </a:lnSpc>
              <a:spcBef>
                <a:spcPts val="0"/>
              </a:spcBef>
              <a:spcAft>
                <a:spcPts val="0"/>
              </a:spcAft>
              <a:buClr>
                <a:schemeClr val="dk1"/>
              </a:buClr>
              <a:buSzPts val="4700"/>
              <a:buFont typeface="Twentieth Century"/>
              <a:buNone/>
            </a:pPr>
            <a:r>
              <a:rPr b="1" i="0" lang="en-US" sz="1500" u="none" cap="none" strike="noStrike">
                <a:solidFill>
                  <a:schemeClr val="lt1"/>
                </a:solidFill>
                <a:latin typeface="Roboto"/>
                <a:ea typeface="Roboto"/>
                <a:cs typeface="Roboto"/>
                <a:sym typeface="Roboto"/>
              </a:rPr>
              <a:t>Les changements auxquels vos extrants conduisent.</a:t>
            </a:r>
            <a:endParaRPr b="1" i="0" sz="1500" u="none" cap="none" strike="noStrike">
              <a:solidFill>
                <a:schemeClr val="lt1"/>
              </a:solidFill>
              <a:latin typeface="Roboto"/>
              <a:ea typeface="Roboto"/>
              <a:cs typeface="Roboto"/>
              <a:sym typeface="Roboto"/>
            </a:endParaRPr>
          </a:p>
          <a:p>
            <a:pPr indent="0" lvl="0" marL="0" marR="0" rtl="0" algn="ctr">
              <a:lnSpc>
                <a:spcPct val="110000"/>
              </a:lnSpc>
              <a:spcBef>
                <a:spcPts val="0"/>
              </a:spcBef>
              <a:spcAft>
                <a:spcPts val="0"/>
              </a:spcAft>
              <a:buClr>
                <a:schemeClr val="dk1"/>
              </a:buClr>
              <a:buSzPts val="4700"/>
              <a:buFont typeface="Twentieth Century"/>
              <a:buNone/>
            </a:pPr>
            <a:r>
              <a:rPr b="1" i="0" lang="en-US" sz="1500" u="none" cap="none" strike="noStrike">
                <a:solidFill>
                  <a:schemeClr val="lt1"/>
                </a:solidFill>
                <a:latin typeface="Roboto"/>
                <a:ea typeface="Roboto"/>
                <a:cs typeface="Roboto"/>
                <a:sym typeface="Roboto"/>
              </a:rPr>
              <a:t>Les changements auxquels vous contribuez.</a:t>
            </a:r>
            <a:endParaRPr b="1" i="0" sz="1500" u="none" cap="none" strike="noStrike">
              <a:solidFill>
                <a:schemeClr val="lt1"/>
              </a:solidFill>
              <a:latin typeface="Roboto"/>
              <a:ea typeface="Roboto"/>
              <a:cs typeface="Roboto"/>
              <a:sym typeface="Roboto"/>
            </a:endParaRPr>
          </a:p>
        </p:txBody>
      </p:sp>
      <p:sp>
        <p:nvSpPr>
          <p:cNvPr id="383" name="Google Shape;383;p10"/>
          <p:cNvSpPr txBox="1"/>
          <p:nvPr/>
        </p:nvSpPr>
        <p:spPr>
          <a:xfrm>
            <a:off x="646264" y="3235763"/>
            <a:ext cx="1341300" cy="790200"/>
          </a:xfrm>
          <a:prstGeom prst="rect">
            <a:avLst/>
          </a:prstGeom>
          <a:noFill/>
          <a:ln>
            <a:noFill/>
          </a:ln>
        </p:spPr>
        <p:txBody>
          <a:bodyPr anchorCtr="0" anchor="ctr" bIns="25400" lIns="25400" spcFirstLastPara="1" rIns="25400" wrap="square" tIns="25400">
            <a:noAutofit/>
          </a:bodyPr>
          <a:lstStyle/>
          <a:p>
            <a:pPr indent="0" lvl="0" marL="0" marR="0" rtl="0" algn="ctr">
              <a:lnSpc>
                <a:spcPct val="110000"/>
              </a:lnSpc>
              <a:spcBef>
                <a:spcPts val="0"/>
              </a:spcBef>
              <a:spcAft>
                <a:spcPts val="0"/>
              </a:spcAft>
              <a:buClr>
                <a:schemeClr val="dk1"/>
              </a:buClr>
              <a:buSzPts val="4700"/>
              <a:buFont typeface="Twentieth Century"/>
              <a:buNone/>
            </a:pPr>
            <a:r>
              <a:rPr b="1" i="0" lang="en-US" sz="1500" u="none" cap="none" strike="noStrike">
                <a:solidFill>
                  <a:srgbClr val="FEFEFE"/>
                </a:solidFill>
                <a:latin typeface="Roboto"/>
                <a:ea typeface="Roboto"/>
                <a:cs typeface="Roboto"/>
                <a:sym typeface="Roboto"/>
              </a:rPr>
              <a:t>Le défi/fardeau auquel vous faites face</a:t>
            </a:r>
            <a:endParaRPr b="1" i="0" sz="1500" u="none" cap="none" strike="noStrike">
              <a:solidFill>
                <a:srgbClr val="FEFEFE"/>
              </a:solidFill>
              <a:latin typeface="Roboto"/>
              <a:ea typeface="Roboto"/>
              <a:cs typeface="Roboto"/>
              <a:sym typeface="Roboto"/>
            </a:endParaRPr>
          </a:p>
        </p:txBody>
      </p:sp>
      <p:sp>
        <p:nvSpPr>
          <p:cNvPr id="384" name="Google Shape;384;p10"/>
          <p:cNvSpPr txBox="1"/>
          <p:nvPr/>
        </p:nvSpPr>
        <p:spPr>
          <a:xfrm>
            <a:off x="10766533" y="6171467"/>
            <a:ext cx="948000" cy="538800"/>
          </a:xfrm>
          <a:prstGeom prst="rect">
            <a:avLst/>
          </a:prstGeom>
          <a:solidFill>
            <a:srgbClr val="FFFFFF"/>
          </a:solidFill>
          <a:ln>
            <a:noFill/>
          </a:ln>
        </p:spPr>
        <p:txBody>
          <a:bodyPr anchorCtr="0" anchor="t" bIns="121900" lIns="121900" spcFirstLastPara="1" rIns="121900" wrap="square" tIns="121900">
            <a:spAutoFit/>
          </a:bodyPr>
          <a:lstStyle/>
          <a:p>
            <a:pPr indent="0" lvl="0" marL="0" marR="0" rtl="0" algn="l">
              <a:lnSpc>
                <a:spcPct val="100000"/>
              </a:lnSpc>
              <a:spcBef>
                <a:spcPts val="0"/>
              </a:spcBef>
              <a:spcAft>
                <a:spcPts val="0"/>
              </a:spcAft>
              <a:buClr>
                <a:srgbClr val="000000"/>
              </a:buClr>
              <a:buSzPts val="1900"/>
              <a:buFont typeface="Arial"/>
              <a:buNone/>
            </a:pPr>
            <a:r>
              <a:t/>
            </a:r>
            <a:endParaRPr b="0" i="0" sz="1900" u="none" cap="none" strike="noStrike">
              <a:solidFill>
                <a:srgbClr val="000000"/>
              </a:solidFill>
              <a:latin typeface="Arial"/>
              <a:ea typeface="Arial"/>
              <a:cs typeface="Arial"/>
              <a:sym typeface="Arial"/>
            </a:endParaRPr>
          </a:p>
        </p:txBody>
      </p:sp>
      <p:sp>
        <p:nvSpPr>
          <p:cNvPr id="385" name="Google Shape;385;p10"/>
          <p:cNvSpPr/>
          <p:nvPr/>
        </p:nvSpPr>
        <p:spPr>
          <a:xfrm>
            <a:off x="4167800" y="5503425"/>
            <a:ext cx="6063900" cy="602400"/>
          </a:xfrm>
          <a:prstGeom prst="roundRect">
            <a:avLst>
              <a:gd fmla="val 16667" name="adj"/>
            </a:avLst>
          </a:prstGeom>
          <a:noFill/>
          <a:ln cap="flat" cmpd="sng" w="19050">
            <a:solidFill>
              <a:schemeClr val="accent5"/>
            </a:solidFill>
            <a:prstDash val="solid"/>
            <a:round/>
            <a:headEnd len="sm" w="sm" type="none"/>
            <a:tailEnd len="sm" w="sm" type="none"/>
          </a:ln>
        </p:spPr>
        <p:txBody>
          <a:bodyPr anchorCtr="0" anchor="t" bIns="121900" lIns="121900" spcFirstLastPara="1" rIns="121900" wrap="square" tIns="121900">
            <a:noAutofit/>
          </a:bodyPr>
          <a:lstStyle/>
          <a:p>
            <a:pPr indent="0" lvl="0" marL="0" marR="0" rtl="0" algn="ctr">
              <a:lnSpc>
                <a:spcPct val="100000"/>
              </a:lnSpc>
              <a:spcBef>
                <a:spcPts val="0"/>
              </a:spcBef>
              <a:spcAft>
                <a:spcPts val="0"/>
              </a:spcAft>
              <a:buClr>
                <a:srgbClr val="000000"/>
              </a:buClr>
              <a:buSzPts val="1500"/>
              <a:buFont typeface="Arial"/>
              <a:buNone/>
            </a:pPr>
            <a:r>
              <a:rPr b="1" i="0" lang="en-US" sz="1500" u="none" cap="none" strike="noStrike">
                <a:solidFill>
                  <a:schemeClr val="dk1"/>
                </a:solidFill>
                <a:latin typeface="Roboto"/>
                <a:ea typeface="Roboto"/>
                <a:cs typeface="Roboto"/>
                <a:sym typeface="Roboto"/>
              </a:rPr>
              <a:t>HYPOTHESES</a:t>
            </a:r>
            <a:endParaRPr b="1" i="0" sz="1500" u="none" cap="none" strike="noStrike">
              <a:solidFill>
                <a:schemeClr val="dk1"/>
              </a:solidFill>
              <a:latin typeface="Roboto"/>
              <a:ea typeface="Roboto"/>
              <a:cs typeface="Roboto"/>
              <a:sym typeface="Roboto"/>
            </a:endParaRPr>
          </a:p>
          <a:p>
            <a:pPr indent="0" lvl="0" marL="609600" marR="0" rtl="0" algn="l">
              <a:lnSpc>
                <a:spcPct val="100000"/>
              </a:lnSpc>
              <a:spcBef>
                <a:spcPts val="0"/>
              </a:spcBef>
              <a:spcAft>
                <a:spcPts val="0"/>
              </a:spcAft>
              <a:buClr>
                <a:srgbClr val="000000"/>
              </a:buClr>
              <a:buSzPts val="1500"/>
              <a:buFont typeface="Arial"/>
              <a:buNone/>
            </a:pPr>
            <a:r>
              <a:t/>
            </a:r>
            <a:endParaRPr b="1" i="0" sz="1500" u="none" cap="none" strike="noStrike">
              <a:solidFill>
                <a:schemeClr val="dk1"/>
              </a:solidFill>
              <a:latin typeface="Poppins"/>
              <a:ea typeface="Poppins"/>
              <a:cs typeface="Poppins"/>
              <a:sym typeface="Poppins"/>
            </a:endParaRPr>
          </a:p>
        </p:txBody>
      </p:sp>
      <p:sp>
        <p:nvSpPr>
          <p:cNvPr id="386" name="Google Shape;386;p10"/>
          <p:cNvSpPr/>
          <p:nvPr/>
        </p:nvSpPr>
        <p:spPr>
          <a:xfrm rot="-2697505">
            <a:off x="2012346" y="5383606"/>
            <a:ext cx="584636" cy="267711"/>
          </a:xfrm>
          <a:prstGeom prst="rightArrow">
            <a:avLst>
              <a:gd fmla="val 50000" name="adj1"/>
              <a:gd fmla="val 50000" name="adj2"/>
            </a:avLst>
          </a:prstGeom>
          <a:solidFill>
            <a:schemeClr val="lt1"/>
          </a:solidFill>
          <a:ln>
            <a:noFill/>
          </a:ln>
        </p:spPr>
        <p:txBody>
          <a:bodyPr anchorCtr="0" anchor="ctr" bIns="0" lIns="0" spcFirstLastPara="1" rIns="0" wrap="square" tIns="0">
            <a:noAutofit/>
          </a:bodyPr>
          <a:lstStyle/>
          <a:p>
            <a:pPr indent="0" lvl="0" marL="0" marR="0" rtl="0" algn="l">
              <a:lnSpc>
                <a:spcPct val="110000"/>
              </a:lnSpc>
              <a:spcBef>
                <a:spcPts val="0"/>
              </a:spcBef>
              <a:spcAft>
                <a:spcPts val="0"/>
              </a:spcAft>
              <a:buClr>
                <a:srgbClr val="00C3BB"/>
              </a:buClr>
              <a:buSzPts val="1200"/>
              <a:buFont typeface="Twentieth Century"/>
              <a:buNone/>
            </a:pPr>
            <a:r>
              <a:t/>
            </a:r>
            <a:endParaRPr b="0" i="0" sz="1500" u="none" cap="none" strike="noStrike">
              <a:solidFill>
                <a:srgbClr val="FFFFFF"/>
              </a:solidFill>
              <a:latin typeface="Poppins"/>
              <a:ea typeface="Poppins"/>
              <a:cs typeface="Poppins"/>
              <a:sym typeface="Poppins"/>
            </a:endParaRPr>
          </a:p>
        </p:txBody>
      </p:sp>
      <p:sp>
        <p:nvSpPr>
          <p:cNvPr id="387" name="Google Shape;387;p10"/>
          <p:cNvSpPr/>
          <p:nvPr/>
        </p:nvSpPr>
        <p:spPr>
          <a:xfrm rot="-5394708">
            <a:off x="4451754" y="5072732"/>
            <a:ext cx="584701" cy="267600"/>
          </a:xfrm>
          <a:prstGeom prst="rightArrow">
            <a:avLst>
              <a:gd fmla="val 50000" name="adj1"/>
              <a:gd fmla="val 50000" name="adj2"/>
            </a:avLst>
          </a:prstGeom>
          <a:solidFill>
            <a:schemeClr val="dk2"/>
          </a:solidFill>
          <a:ln>
            <a:noFill/>
          </a:ln>
        </p:spPr>
        <p:txBody>
          <a:bodyPr anchorCtr="0" anchor="ctr" bIns="0" lIns="0" spcFirstLastPara="1" rIns="0" wrap="square" tIns="0">
            <a:noAutofit/>
          </a:bodyPr>
          <a:lstStyle/>
          <a:p>
            <a:pPr indent="0" lvl="0" marL="0" marR="0" rtl="0" algn="l">
              <a:lnSpc>
                <a:spcPct val="110000"/>
              </a:lnSpc>
              <a:spcBef>
                <a:spcPts val="0"/>
              </a:spcBef>
              <a:spcAft>
                <a:spcPts val="0"/>
              </a:spcAft>
              <a:buClr>
                <a:srgbClr val="00C3BB"/>
              </a:buClr>
              <a:buSzPts val="1200"/>
              <a:buFont typeface="Twentieth Century"/>
              <a:buNone/>
            </a:pPr>
            <a:r>
              <a:t/>
            </a:r>
            <a:endParaRPr b="0" i="0" sz="1500" u="none" cap="none" strike="noStrike">
              <a:solidFill>
                <a:srgbClr val="FFFFFF"/>
              </a:solidFill>
              <a:latin typeface="Poppins"/>
              <a:ea typeface="Poppins"/>
              <a:cs typeface="Poppins"/>
              <a:sym typeface="Poppins"/>
            </a:endParaRPr>
          </a:p>
        </p:txBody>
      </p:sp>
      <p:sp>
        <p:nvSpPr>
          <p:cNvPr id="388" name="Google Shape;388;p10"/>
          <p:cNvSpPr/>
          <p:nvPr/>
        </p:nvSpPr>
        <p:spPr>
          <a:xfrm rot="-5394708">
            <a:off x="6795654" y="5072732"/>
            <a:ext cx="584701" cy="267600"/>
          </a:xfrm>
          <a:prstGeom prst="rightArrow">
            <a:avLst>
              <a:gd fmla="val 50000" name="adj1"/>
              <a:gd fmla="val 50000" name="adj2"/>
            </a:avLst>
          </a:prstGeom>
          <a:solidFill>
            <a:schemeClr val="dk2"/>
          </a:solidFill>
          <a:ln>
            <a:noFill/>
          </a:ln>
        </p:spPr>
        <p:txBody>
          <a:bodyPr anchorCtr="0" anchor="ctr" bIns="0" lIns="0" spcFirstLastPara="1" rIns="0" wrap="square" tIns="0">
            <a:noAutofit/>
          </a:bodyPr>
          <a:lstStyle/>
          <a:p>
            <a:pPr indent="0" lvl="0" marL="0" marR="0" rtl="0" algn="l">
              <a:lnSpc>
                <a:spcPct val="110000"/>
              </a:lnSpc>
              <a:spcBef>
                <a:spcPts val="0"/>
              </a:spcBef>
              <a:spcAft>
                <a:spcPts val="0"/>
              </a:spcAft>
              <a:buClr>
                <a:srgbClr val="00C3BB"/>
              </a:buClr>
              <a:buSzPts val="1200"/>
              <a:buFont typeface="Twentieth Century"/>
              <a:buNone/>
            </a:pPr>
            <a:r>
              <a:t/>
            </a:r>
            <a:endParaRPr b="0" i="0" sz="1500" u="none" cap="none" strike="noStrike">
              <a:solidFill>
                <a:srgbClr val="FFFFFF"/>
              </a:solidFill>
              <a:latin typeface="Poppins"/>
              <a:ea typeface="Poppins"/>
              <a:cs typeface="Poppins"/>
              <a:sym typeface="Poppins"/>
            </a:endParaRPr>
          </a:p>
        </p:txBody>
      </p:sp>
      <p:sp>
        <p:nvSpPr>
          <p:cNvPr id="389" name="Google Shape;389;p10"/>
          <p:cNvSpPr/>
          <p:nvPr/>
        </p:nvSpPr>
        <p:spPr>
          <a:xfrm rot="-5394708">
            <a:off x="9186170" y="5072732"/>
            <a:ext cx="584701" cy="267600"/>
          </a:xfrm>
          <a:prstGeom prst="rightArrow">
            <a:avLst>
              <a:gd fmla="val 50000" name="adj1"/>
              <a:gd fmla="val 50000" name="adj2"/>
            </a:avLst>
          </a:prstGeom>
          <a:solidFill>
            <a:schemeClr val="dk2"/>
          </a:solidFill>
          <a:ln>
            <a:noFill/>
          </a:ln>
        </p:spPr>
        <p:txBody>
          <a:bodyPr anchorCtr="0" anchor="ctr" bIns="0" lIns="0" spcFirstLastPara="1" rIns="0" wrap="square" tIns="0">
            <a:noAutofit/>
          </a:bodyPr>
          <a:lstStyle/>
          <a:p>
            <a:pPr indent="0" lvl="0" marL="0" marR="0" rtl="0" algn="l">
              <a:lnSpc>
                <a:spcPct val="110000"/>
              </a:lnSpc>
              <a:spcBef>
                <a:spcPts val="0"/>
              </a:spcBef>
              <a:spcAft>
                <a:spcPts val="0"/>
              </a:spcAft>
              <a:buClr>
                <a:srgbClr val="00C3BB"/>
              </a:buClr>
              <a:buSzPts val="1200"/>
              <a:buFont typeface="Twentieth Century"/>
              <a:buNone/>
            </a:pPr>
            <a:r>
              <a:t/>
            </a:r>
            <a:endParaRPr b="0" i="0" sz="1500" u="none" cap="none" strike="noStrike">
              <a:solidFill>
                <a:srgbClr val="FFFFFF"/>
              </a:solidFill>
              <a:latin typeface="Poppins"/>
              <a:ea typeface="Poppins"/>
              <a:cs typeface="Poppins"/>
              <a:sym typeface="Poppins"/>
            </a:endParaRPr>
          </a:p>
        </p:txBody>
      </p:sp>
      <p:sp>
        <p:nvSpPr>
          <p:cNvPr id="390" name="Google Shape;390;p10"/>
          <p:cNvSpPr txBox="1"/>
          <p:nvPr/>
        </p:nvSpPr>
        <p:spPr>
          <a:xfrm>
            <a:off x="10997950" y="6056425"/>
            <a:ext cx="1047900" cy="768900"/>
          </a:xfrm>
          <a:prstGeom prst="rect">
            <a:avLst/>
          </a:prstGeom>
          <a:no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440"/>
              <a:buFont typeface="Arial"/>
              <a:buNone/>
            </a:pPr>
            <a:r>
              <a:rPr b="0" i="0" lang="en-US" sz="1120" u="none" cap="none" strike="noStrike">
                <a:solidFill>
                  <a:schemeClr val="dk1"/>
                </a:solidFill>
                <a:latin typeface="Calibri"/>
                <a:ea typeface="Calibri"/>
                <a:cs typeface="Calibri"/>
                <a:sym typeface="Calibri"/>
              </a:rPr>
              <a:t>Adapté de : Rebecca Calder, PhD, Kore Global</a:t>
            </a:r>
            <a:endParaRPr b="0" i="0" sz="1120" u="none" cap="none" strike="noStrike">
              <a:solidFill>
                <a:schemeClr val="dk1"/>
              </a:solidFill>
              <a:latin typeface="Calibri"/>
              <a:ea typeface="Calibri"/>
              <a:cs typeface="Calibri"/>
              <a:sym typeface="Calibri"/>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xit" presetID="1" presetSubtype="0">
                                  <p:stCondLst>
                                    <p:cond delay="0"/>
                                  </p:stCondLst>
                                  <p:childTnLst>
                                    <p:set>
                                      <p:cBhvr>
                                        <p:cTn dur="1" fill="hold">
                                          <p:stCondLst>
                                            <p:cond delay="1"/>
                                          </p:stCondLst>
                                        </p:cTn>
                                        <p:tgtEl>
                                          <p:spTgt spid="386"/>
                                        </p:tgtEl>
                                        <p:attrNameLst>
                                          <p:attrName>style.visibility</p:attrName>
                                        </p:attrNameLst>
                                      </p:cBhvr>
                                      <p:to>
                                        <p:strVal val="hidden"/>
                                      </p:to>
                                    </p:set>
                                  </p:childTnLst>
                                </p:cTn>
                              </p:par>
                            </p:childTnLst>
                          </p:cTn>
                        </p:par>
                        <p:par>
                          <p:cTn fill="hold">
                            <p:stCondLst>
                              <p:cond delay="1"/>
                            </p:stCondLst>
                            <p:childTnLst>
                              <p:par>
                                <p:cTn fill="hold" nodeType="afterEffect" presetClass="entr" presetID="1" presetSubtype="0">
                                  <p:stCondLst>
                                    <p:cond delay="0"/>
                                  </p:stCondLst>
                                  <p:childTnLst>
                                    <p:set>
                                      <p:cBhvr>
                                        <p:cTn dur="1" fill="hold">
                                          <p:stCondLst>
                                            <p:cond delay="0"/>
                                          </p:stCondLst>
                                        </p:cTn>
                                        <p:tgtEl>
                                          <p:spTgt spid="385"/>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87"/>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88"/>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89"/>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5" name="Shape 395"/>
        <p:cNvGrpSpPr/>
        <p:nvPr/>
      </p:nvGrpSpPr>
      <p:grpSpPr>
        <a:xfrm>
          <a:off x="0" y="0"/>
          <a:ext cx="0" cy="0"/>
          <a:chOff x="0" y="0"/>
          <a:chExt cx="0" cy="0"/>
        </a:xfrm>
      </p:grpSpPr>
      <p:sp>
        <p:nvSpPr>
          <p:cNvPr id="396" name="Google Shape;396;p11"/>
          <p:cNvSpPr txBox="1"/>
          <p:nvPr>
            <p:ph idx="4294967295" type="title"/>
          </p:nvPr>
        </p:nvSpPr>
        <p:spPr>
          <a:xfrm>
            <a:off x="273883" y="317000"/>
            <a:ext cx="12192000" cy="789300"/>
          </a:xfrm>
          <a:prstGeom prst="rect">
            <a:avLst/>
          </a:prstGeom>
          <a:noFill/>
          <a:ln>
            <a:noFill/>
          </a:ln>
        </p:spPr>
        <p:txBody>
          <a:bodyPr anchorCtr="0" anchor="t" bIns="121900" lIns="121900" spcFirstLastPara="1" rIns="121900" wrap="square" tIns="121900">
            <a:noAutofit/>
          </a:bodyPr>
          <a:lstStyle/>
          <a:p>
            <a:pPr indent="0" lvl="0" marL="0" rtl="0" algn="l">
              <a:lnSpc>
                <a:spcPct val="100000"/>
              </a:lnSpc>
              <a:spcBef>
                <a:spcPts val="0"/>
              </a:spcBef>
              <a:spcAft>
                <a:spcPts val="0"/>
              </a:spcAft>
              <a:buSzPts val="3700"/>
              <a:buNone/>
            </a:pPr>
            <a:r>
              <a:rPr b="1" lang="en-US">
                <a:latin typeface="Bebas Neue"/>
                <a:ea typeface="Bebas Neue"/>
                <a:cs typeface="Bebas Neue"/>
                <a:sym typeface="Bebas Neue"/>
              </a:rPr>
              <a:t>Théorie simplifiée du changement de l'A360</a:t>
            </a:r>
            <a:endParaRPr b="1">
              <a:latin typeface="Bebas Neue"/>
              <a:ea typeface="Bebas Neue"/>
              <a:cs typeface="Bebas Neue"/>
              <a:sym typeface="Bebas Neue"/>
            </a:endParaRPr>
          </a:p>
          <a:p>
            <a:pPr indent="0" lvl="0" marL="0" rtl="0" algn="l">
              <a:lnSpc>
                <a:spcPct val="100000"/>
              </a:lnSpc>
              <a:spcBef>
                <a:spcPts val="0"/>
              </a:spcBef>
              <a:spcAft>
                <a:spcPts val="0"/>
              </a:spcAft>
              <a:buSzPts val="3700"/>
              <a:buNone/>
            </a:pPr>
            <a:r>
              <a:t/>
            </a:r>
            <a:endParaRPr b="1">
              <a:latin typeface="Bebas Neue"/>
              <a:ea typeface="Bebas Neue"/>
              <a:cs typeface="Bebas Neue"/>
              <a:sym typeface="Bebas Neue"/>
            </a:endParaRPr>
          </a:p>
        </p:txBody>
      </p:sp>
      <p:sp>
        <p:nvSpPr>
          <p:cNvPr id="397" name="Google Shape;397;p11"/>
          <p:cNvSpPr/>
          <p:nvPr/>
        </p:nvSpPr>
        <p:spPr>
          <a:xfrm>
            <a:off x="2156725" y="1363425"/>
            <a:ext cx="9092400" cy="939000"/>
          </a:xfrm>
          <a:prstGeom prst="roundRect">
            <a:avLst>
              <a:gd fmla="val 16667" name="adj"/>
            </a:avLst>
          </a:prstGeom>
          <a:solidFill>
            <a:schemeClr val="lt1"/>
          </a:solidFill>
          <a:ln cap="flat" cmpd="sng" w="19050">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600"/>
              <a:buFont typeface="Arial"/>
              <a:buNone/>
            </a:pPr>
            <a:r>
              <a:rPr b="0" i="0" lang="en-US" sz="1600" u="none" cap="none" strike="noStrike">
                <a:solidFill>
                  <a:schemeClr val="dk1"/>
                </a:solidFill>
                <a:latin typeface="Roboto"/>
                <a:ea typeface="Roboto"/>
                <a:cs typeface="Roboto"/>
                <a:sym typeface="Roboto"/>
              </a:rPr>
              <a:t>Les adolescentes en Éthiopie, au Kenya et au Nigéria sont capables de définir et d’agir en fonction de leurs objectifs.</a:t>
            </a:r>
            <a:endParaRPr b="0" i="0" sz="1600" u="none" cap="none" strike="noStrike">
              <a:solidFill>
                <a:schemeClr val="dk1"/>
              </a:solidFill>
              <a:latin typeface="Roboto"/>
              <a:ea typeface="Roboto"/>
              <a:cs typeface="Roboto"/>
              <a:sym typeface="Roboto"/>
            </a:endParaRPr>
          </a:p>
        </p:txBody>
      </p:sp>
      <p:sp>
        <p:nvSpPr>
          <p:cNvPr id="398" name="Google Shape;398;p11"/>
          <p:cNvSpPr/>
          <p:nvPr/>
        </p:nvSpPr>
        <p:spPr>
          <a:xfrm>
            <a:off x="2156725" y="2788150"/>
            <a:ext cx="4429200" cy="1213800"/>
          </a:xfrm>
          <a:prstGeom prst="roundRect">
            <a:avLst>
              <a:gd fmla="val 16667" name="adj"/>
            </a:avLst>
          </a:prstGeom>
          <a:solidFill>
            <a:schemeClr val="lt1"/>
          </a:solidFill>
          <a:ln cap="flat" cmpd="sng" w="19050">
            <a:solidFill>
              <a:schemeClr val="accent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500"/>
              <a:buFont typeface="Arial"/>
              <a:buNone/>
            </a:pPr>
            <a:r>
              <a:rPr b="1" i="0" lang="en-US" sz="1500" u="none" cap="none" strike="noStrike">
                <a:solidFill>
                  <a:srgbClr val="000000"/>
                </a:solidFill>
                <a:latin typeface="Roboto"/>
                <a:ea typeface="Roboto"/>
                <a:cs typeface="Roboto"/>
                <a:sym typeface="Roboto"/>
              </a:rPr>
              <a:t>Résultat principal 1 :</a:t>
            </a:r>
            <a:r>
              <a:rPr b="0" i="0" lang="en-US" sz="1500" u="none" cap="none" strike="noStrike">
                <a:solidFill>
                  <a:srgbClr val="000000"/>
                </a:solidFill>
                <a:latin typeface="Roboto"/>
                <a:ea typeface="Roboto"/>
                <a:cs typeface="Roboto"/>
                <a:sym typeface="Roboto"/>
              </a:rPr>
              <a:t> Les adolescentes peuvent commencer, arrêter et continuer à </a:t>
            </a:r>
            <a:r>
              <a:rPr b="1" i="0" lang="en-US" sz="1500" u="none" cap="none" strike="noStrike">
                <a:solidFill>
                  <a:srgbClr val="000000"/>
                </a:solidFill>
                <a:latin typeface="Roboto"/>
                <a:ea typeface="Roboto"/>
                <a:cs typeface="Roboto"/>
                <a:sym typeface="Roboto"/>
              </a:rPr>
              <a:t>utiliser des contraceptifs</a:t>
            </a:r>
            <a:r>
              <a:rPr b="0" i="0" lang="en-US" sz="1500" u="none" cap="none" strike="noStrike">
                <a:solidFill>
                  <a:srgbClr val="000000"/>
                </a:solidFill>
                <a:latin typeface="Roboto"/>
                <a:ea typeface="Roboto"/>
                <a:cs typeface="Roboto"/>
                <a:sym typeface="Roboto"/>
              </a:rPr>
              <a:t> en fonction de leurs préférences et aspirations en matière de fertilité.</a:t>
            </a:r>
            <a:endParaRPr b="0" i="0" sz="1500" u="none" cap="none" strike="noStrike">
              <a:solidFill>
                <a:srgbClr val="000000"/>
              </a:solidFill>
              <a:latin typeface="Roboto"/>
              <a:ea typeface="Roboto"/>
              <a:cs typeface="Roboto"/>
              <a:sym typeface="Roboto"/>
            </a:endParaRPr>
          </a:p>
        </p:txBody>
      </p:sp>
      <p:sp>
        <p:nvSpPr>
          <p:cNvPr id="399" name="Google Shape;399;p11"/>
          <p:cNvSpPr/>
          <p:nvPr/>
        </p:nvSpPr>
        <p:spPr>
          <a:xfrm>
            <a:off x="6819900" y="2788175"/>
            <a:ext cx="4429200" cy="1213800"/>
          </a:xfrm>
          <a:prstGeom prst="roundRect">
            <a:avLst>
              <a:gd fmla="val 16667" name="adj"/>
            </a:avLst>
          </a:prstGeom>
          <a:solidFill>
            <a:schemeClr val="lt1"/>
          </a:solidFill>
          <a:ln cap="flat" cmpd="sng" w="19050">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500"/>
              <a:buFont typeface="Arial"/>
              <a:buNone/>
            </a:pPr>
            <a:r>
              <a:rPr b="1" i="0" lang="en-US" sz="1500" u="none" cap="none" strike="noStrike">
                <a:solidFill>
                  <a:srgbClr val="000000"/>
                </a:solidFill>
                <a:latin typeface="Roboto"/>
                <a:ea typeface="Roboto"/>
                <a:cs typeface="Roboto"/>
                <a:sym typeface="Roboto"/>
              </a:rPr>
              <a:t>Résultat principal 2 : </a:t>
            </a:r>
            <a:r>
              <a:rPr b="0" i="0" lang="en-US" sz="1500" u="none" cap="none" strike="noStrike">
                <a:solidFill>
                  <a:srgbClr val="000000"/>
                </a:solidFill>
                <a:latin typeface="Roboto"/>
                <a:ea typeface="Roboto"/>
                <a:cs typeface="Roboto"/>
                <a:sym typeface="Roboto"/>
              </a:rPr>
              <a:t>Les adolescentes ont </a:t>
            </a:r>
            <a:r>
              <a:rPr b="1" i="0" lang="en-US" sz="1500" u="none" cap="none" strike="noStrike">
                <a:solidFill>
                  <a:srgbClr val="000000"/>
                </a:solidFill>
                <a:latin typeface="Roboto"/>
                <a:ea typeface="Roboto"/>
                <a:cs typeface="Roboto"/>
                <a:sym typeface="Roboto"/>
              </a:rPr>
              <a:t>l’agentivité </a:t>
            </a:r>
            <a:r>
              <a:rPr b="0" i="0" lang="en-US" sz="1500" u="none" cap="none" strike="noStrike">
                <a:solidFill>
                  <a:srgbClr val="000000"/>
                </a:solidFill>
                <a:latin typeface="Roboto"/>
                <a:ea typeface="Roboto"/>
                <a:cs typeface="Roboto"/>
                <a:sym typeface="Roboto"/>
              </a:rPr>
              <a:t>d’utiliser la contraception.</a:t>
            </a:r>
            <a:endParaRPr b="0" i="0" sz="1500" u="none" cap="none" strike="noStrike">
              <a:solidFill>
                <a:srgbClr val="000000"/>
              </a:solidFill>
              <a:latin typeface="Roboto"/>
              <a:ea typeface="Roboto"/>
              <a:cs typeface="Roboto"/>
              <a:sym typeface="Roboto"/>
            </a:endParaRPr>
          </a:p>
        </p:txBody>
      </p:sp>
      <p:sp>
        <p:nvSpPr>
          <p:cNvPr id="400" name="Google Shape;400;p11"/>
          <p:cNvSpPr/>
          <p:nvPr/>
        </p:nvSpPr>
        <p:spPr>
          <a:xfrm>
            <a:off x="6819900" y="4211425"/>
            <a:ext cx="4429200" cy="2499600"/>
          </a:xfrm>
          <a:prstGeom prst="roundRect">
            <a:avLst>
              <a:gd fmla="val 11378" name="adj"/>
            </a:avLst>
          </a:prstGeom>
          <a:solidFill>
            <a:schemeClr val="lt1"/>
          </a:solidFill>
          <a:ln cap="flat" cmpd="sng" w="19050">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500"/>
              <a:buFont typeface="Arial"/>
              <a:buNone/>
            </a:pPr>
            <a:r>
              <a:rPr b="1" i="0" lang="en-US" sz="1500" u="none" cap="none" strike="noStrike">
                <a:solidFill>
                  <a:srgbClr val="000000"/>
                </a:solidFill>
                <a:latin typeface="Roboto"/>
                <a:ea typeface="Roboto"/>
                <a:cs typeface="Roboto"/>
                <a:sym typeface="Roboto"/>
              </a:rPr>
              <a:t>Les adolescentes :</a:t>
            </a:r>
            <a:endParaRPr b="1" i="0" sz="1500" u="none" cap="none" strike="noStrike">
              <a:solidFill>
                <a:srgbClr val="000000"/>
              </a:solidFill>
              <a:latin typeface="Roboto"/>
              <a:ea typeface="Roboto"/>
              <a:cs typeface="Roboto"/>
              <a:sym typeface="Roboto"/>
            </a:endParaRPr>
          </a:p>
          <a:p>
            <a:pPr indent="-330200" lvl="0" marL="457200" marR="0" rtl="0" algn="l">
              <a:lnSpc>
                <a:spcPct val="100000"/>
              </a:lnSpc>
              <a:spcBef>
                <a:spcPts val="0"/>
              </a:spcBef>
              <a:spcAft>
                <a:spcPts val="0"/>
              </a:spcAft>
              <a:buClr>
                <a:srgbClr val="000000"/>
              </a:buClr>
              <a:buSzPts val="1600"/>
              <a:buFont typeface="Roboto"/>
              <a:buChar char="●"/>
            </a:pPr>
            <a:r>
              <a:rPr b="0" i="0" lang="en-US" sz="1500" u="none" cap="none" strike="noStrike">
                <a:solidFill>
                  <a:srgbClr val="000000"/>
                </a:solidFill>
                <a:latin typeface="Roboto"/>
                <a:ea typeface="Roboto"/>
                <a:cs typeface="Roboto"/>
                <a:sym typeface="Roboto"/>
              </a:rPr>
              <a:t>ont une certaine auto-efficacité dans l'utilisation de la contraception</a:t>
            </a:r>
            <a:endParaRPr b="0" i="0" sz="1500" u="none" cap="none" strike="noStrike">
              <a:solidFill>
                <a:srgbClr val="000000"/>
              </a:solidFill>
              <a:latin typeface="Roboto"/>
              <a:ea typeface="Roboto"/>
              <a:cs typeface="Roboto"/>
              <a:sym typeface="Roboto"/>
            </a:endParaRPr>
          </a:p>
          <a:p>
            <a:pPr indent="-330200" lvl="0" marL="457200" marR="0" rtl="0" algn="l">
              <a:lnSpc>
                <a:spcPct val="100000"/>
              </a:lnSpc>
              <a:spcBef>
                <a:spcPts val="0"/>
              </a:spcBef>
              <a:spcAft>
                <a:spcPts val="0"/>
              </a:spcAft>
              <a:buClr>
                <a:srgbClr val="000000"/>
              </a:buClr>
              <a:buSzPts val="1600"/>
              <a:buFont typeface="Roboto"/>
              <a:buChar char="●"/>
            </a:pPr>
            <a:r>
              <a:rPr b="0" i="0" lang="en-US" sz="1500" u="none" cap="none" strike="noStrike">
                <a:solidFill>
                  <a:srgbClr val="000000"/>
                </a:solidFill>
                <a:latin typeface="Roboto"/>
                <a:ea typeface="Roboto"/>
                <a:cs typeface="Roboto"/>
                <a:sym typeface="Roboto"/>
              </a:rPr>
              <a:t>prennent des décisions concernant leur utilisation de la contraception de manière indépendante ou conjointe</a:t>
            </a:r>
            <a:endParaRPr b="0" i="0" sz="1500" u="none" cap="none" strike="noStrike">
              <a:solidFill>
                <a:srgbClr val="000000"/>
              </a:solidFill>
              <a:latin typeface="Roboto"/>
              <a:ea typeface="Roboto"/>
              <a:cs typeface="Roboto"/>
              <a:sym typeface="Roboto"/>
            </a:endParaRPr>
          </a:p>
          <a:p>
            <a:pPr indent="-330200" lvl="0" marL="457200" marR="0" rtl="0" algn="l">
              <a:lnSpc>
                <a:spcPct val="100000"/>
              </a:lnSpc>
              <a:spcBef>
                <a:spcPts val="0"/>
              </a:spcBef>
              <a:spcAft>
                <a:spcPts val="0"/>
              </a:spcAft>
              <a:buClr>
                <a:srgbClr val="000000"/>
              </a:buClr>
              <a:buSzPts val="1600"/>
              <a:buFont typeface="Roboto"/>
              <a:buChar char="●"/>
            </a:pPr>
            <a:r>
              <a:rPr b="0" i="0" lang="en-US" sz="1500" u="none" cap="none" strike="noStrike">
                <a:solidFill>
                  <a:srgbClr val="000000"/>
                </a:solidFill>
                <a:latin typeface="Roboto"/>
                <a:ea typeface="Roboto"/>
                <a:cs typeface="Roboto"/>
                <a:sym typeface="Roboto"/>
              </a:rPr>
              <a:t>sont capables de négocier avec leur partenaire</a:t>
            </a:r>
            <a:endParaRPr b="0" i="0" sz="1500" u="none" cap="none" strike="noStrike">
              <a:solidFill>
                <a:srgbClr val="000000"/>
              </a:solidFill>
              <a:latin typeface="Roboto"/>
              <a:ea typeface="Roboto"/>
              <a:cs typeface="Roboto"/>
              <a:sym typeface="Roboto"/>
            </a:endParaRPr>
          </a:p>
          <a:p>
            <a:pPr indent="-330200" lvl="0" marL="457200" marR="0" rtl="0" algn="l">
              <a:lnSpc>
                <a:spcPct val="100000"/>
              </a:lnSpc>
              <a:spcBef>
                <a:spcPts val="0"/>
              </a:spcBef>
              <a:spcAft>
                <a:spcPts val="0"/>
              </a:spcAft>
              <a:buClr>
                <a:srgbClr val="000000"/>
              </a:buClr>
              <a:buSzPts val="1600"/>
              <a:buFont typeface="Roboto"/>
              <a:buChar char="●"/>
            </a:pPr>
            <a:r>
              <a:rPr b="0" i="0" lang="en-US" sz="1500" u="none" cap="none" strike="noStrike">
                <a:solidFill>
                  <a:srgbClr val="000000"/>
                </a:solidFill>
                <a:latin typeface="Roboto"/>
                <a:ea typeface="Roboto"/>
                <a:cs typeface="Roboto"/>
                <a:sym typeface="Roboto"/>
              </a:rPr>
              <a:t>ont un capital humain accru</a:t>
            </a:r>
            <a:endParaRPr b="0" i="0" sz="1500" u="none" cap="none" strike="noStrike">
              <a:solidFill>
                <a:srgbClr val="000000"/>
              </a:solidFill>
              <a:latin typeface="Roboto"/>
              <a:ea typeface="Roboto"/>
              <a:cs typeface="Roboto"/>
              <a:sym typeface="Roboto"/>
            </a:endParaRPr>
          </a:p>
        </p:txBody>
      </p:sp>
      <p:sp>
        <p:nvSpPr>
          <p:cNvPr id="401" name="Google Shape;401;p11"/>
          <p:cNvSpPr/>
          <p:nvPr/>
        </p:nvSpPr>
        <p:spPr>
          <a:xfrm>
            <a:off x="2156725" y="4211425"/>
            <a:ext cx="4429200" cy="2499600"/>
          </a:xfrm>
          <a:prstGeom prst="roundRect">
            <a:avLst>
              <a:gd fmla="val 9261" name="adj"/>
            </a:avLst>
          </a:prstGeom>
          <a:solidFill>
            <a:schemeClr val="lt1"/>
          </a:solidFill>
          <a:ln cap="flat" cmpd="sng" w="19050">
            <a:solidFill>
              <a:schemeClr val="accent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500"/>
              <a:buFont typeface="Arial"/>
              <a:buNone/>
            </a:pPr>
            <a:r>
              <a:rPr b="1" i="0" lang="en-US" sz="1500" u="none" cap="none" strike="noStrike">
                <a:solidFill>
                  <a:srgbClr val="000000"/>
                </a:solidFill>
                <a:latin typeface="Roboto"/>
                <a:ea typeface="Roboto"/>
                <a:cs typeface="Roboto"/>
                <a:sym typeface="Roboto"/>
              </a:rPr>
              <a:t>Les adolescentes :</a:t>
            </a:r>
            <a:endParaRPr b="1" i="0" sz="1500" u="none" cap="none" strike="noStrike">
              <a:solidFill>
                <a:srgbClr val="000000"/>
              </a:solidFill>
              <a:latin typeface="Roboto"/>
              <a:ea typeface="Roboto"/>
              <a:cs typeface="Roboto"/>
              <a:sym typeface="Roboto"/>
            </a:endParaRPr>
          </a:p>
          <a:p>
            <a:pPr indent="-330200" lvl="0" marL="457200" marR="0" rtl="0" algn="l">
              <a:lnSpc>
                <a:spcPct val="100000"/>
              </a:lnSpc>
              <a:spcBef>
                <a:spcPts val="0"/>
              </a:spcBef>
              <a:spcAft>
                <a:spcPts val="0"/>
              </a:spcAft>
              <a:buClr>
                <a:srgbClr val="000000"/>
              </a:buClr>
              <a:buSzPts val="1600"/>
              <a:buFont typeface="Roboto"/>
              <a:buChar char="●"/>
            </a:pPr>
            <a:r>
              <a:rPr b="0" i="0" lang="en-US" sz="1500" u="none" cap="none" strike="noStrike">
                <a:solidFill>
                  <a:srgbClr val="000000"/>
                </a:solidFill>
                <a:latin typeface="Roboto"/>
                <a:ea typeface="Roboto"/>
                <a:cs typeface="Roboto"/>
                <a:sym typeface="Roboto"/>
              </a:rPr>
              <a:t>croient que la contraception peut les aider à atteindre leurs objectifs de vie</a:t>
            </a:r>
            <a:endParaRPr b="0" i="0" sz="1500" u="none" cap="none" strike="noStrike">
              <a:solidFill>
                <a:srgbClr val="000000"/>
              </a:solidFill>
              <a:latin typeface="Roboto"/>
              <a:ea typeface="Roboto"/>
              <a:cs typeface="Roboto"/>
              <a:sym typeface="Roboto"/>
            </a:endParaRPr>
          </a:p>
          <a:p>
            <a:pPr indent="-330200" lvl="0" marL="457200" marR="0" rtl="0" algn="l">
              <a:lnSpc>
                <a:spcPct val="100000"/>
              </a:lnSpc>
              <a:spcBef>
                <a:spcPts val="0"/>
              </a:spcBef>
              <a:spcAft>
                <a:spcPts val="0"/>
              </a:spcAft>
              <a:buClr>
                <a:srgbClr val="000000"/>
              </a:buClr>
              <a:buSzPts val="1600"/>
              <a:buFont typeface="Roboto"/>
              <a:buChar char="●"/>
            </a:pPr>
            <a:r>
              <a:rPr b="0" i="0" lang="en-US" sz="1500" u="none" cap="none" strike="noStrike">
                <a:solidFill>
                  <a:srgbClr val="000000"/>
                </a:solidFill>
                <a:latin typeface="Roboto"/>
                <a:ea typeface="Roboto"/>
                <a:cs typeface="Roboto"/>
                <a:sym typeface="Roboto"/>
              </a:rPr>
              <a:t>ont l'intention d'utiliser la contraception</a:t>
            </a:r>
            <a:endParaRPr b="0" i="0" sz="1500" u="none" cap="none" strike="noStrike">
              <a:solidFill>
                <a:srgbClr val="000000"/>
              </a:solidFill>
              <a:latin typeface="Roboto"/>
              <a:ea typeface="Roboto"/>
              <a:cs typeface="Roboto"/>
              <a:sym typeface="Roboto"/>
            </a:endParaRPr>
          </a:p>
          <a:p>
            <a:pPr indent="-330200" lvl="0" marL="457200" marR="0" rtl="0" algn="l">
              <a:lnSpc>
                <a:spcPct val="100000"/>
              </a:lnSpc>
              <a:spcBef>
                <a:spcPts val="0"/>
              </a:spcBef>
              <a:spcAft>
                <a:spcPts val="0"/>
              </a:spcAft>
              <a:buClr>
                <a:srgbClr val="000000"/>
              </a:buClr>
              <a:buSzPts val="1600"/>
              <a:buFont typeface="Roboto"/>
              <a:buChar char="●"/>
            </a:pPr>
            <a:r>
              <a:rPr b="0" i="0" lang="en-US" sz="1500" u="none" cap="none" strike="noStrike">
                <a:solidFill>
                  <a:srgbClr val="000000"/>
                </a:solidFill>
                <a:latin typeface="Roboto"/>
                <a:ea typeface="Roboto"/>
                <a:cs typeface="Roboto"/>
                <a:sym typeface="Roboto"/>
              </a:rPr>
              <a:t>bénéficient de soins de santé sexuelle et reproductive de haute qualité</a:t>
            </a:r>
            <a:endParaRPr b="0" i="0" sz="1500" u="none" cap="none" strike="noStrike">
              <a:solidFill>
                <a:srgbClr val="000000"/>
              </a:solidFill>
              <a:latin typeface="Roboto"/>
              <a:ea typeface="Roboto"/>
              <a:cs typeface="Roboto"/>
              <a:sym typeface="Roboto"/>
            </a:endParaRPr>
          </a:p>
          <a:p>
            <a:pPr indent="-330200" lvl="0" marL="457200" marR="0" rtl="0" algn="l">
              <a:lnSpc>
                <a:spcPct val="100000"/>
              </a:lnSpc>
              <a:spcBef>
                <a:spcPts val="0"/>
              </a:spcBef>
              <a:spcAft>
                <a:spcPts val="0"/>
              </a:spcAft>
              <a:buClr>
                <a:srgbClr val="000000"/>
              </a:buClr>
              <a:buSzPts val="1600"/>
              <a:buFont typeface="Roboto"/>
              <a:buChar char="●"/>
            </a:pPr>
            <a:r>
              <a:rPr b="0" i="0" lang="en-US" sz="1500" u="none" cap="none" strike="noStrike">
                <a:solidFill>
                  <a:srgbClr val="000000"/>
                </a:solidFill>
                <a:latin typeface="Roboto"/>
                <a:ea typeface="Roboto"/>
                <a:cs typeface="Roboto"/>
                <a:sym typeface="Roboto"/>
              </a:rPr>
              <a:t>ont des informations adéquates sur la contraception</a:t>
            </a:r>
            <a:endParaRPr b="0" i="0" sz="1500" u="none" cap="none" strike="noStrike">
              <a:solidFill>
                <a:srgbClr val="000000"/>
              </a:solidFill>
              <a:latin typeface="Roboto"/>
              <a:ea typeface="Roboto"/>
              <a:cs typeface="Roboto"/>
              <a:sym typeface="Roboto"/>
            </a:endParaRPr>
          </a:p>
          <a:p>
            <a:pPr indent="-330200" lvl="0" marL="457200" marR="0" rtl="0" algn="l">
              <a:lnSpc>
                <a:spcPct val="100000"/>
              </a:lnSpc>
              <a:spcBef>
                <a:spcPts val="0"/>
              </a:spcBef>
              <a:spcAft>
                <a:spcPts val="0"/>
              </a:spcAft>
              <a:buClr>
                <a:srgbClr val="000000"/>
              </a:buClr>
              <a:buSzPts val="1600"/>
              <a:buFont typeface="Roboto"/>
              <a:buChar char="●"/>
            </a:pPr>
            <a:r>
              <a:rPr b="0" i="0" lang="en-US" sz="1500" u="none" cap="none" strike="noStrike">
                <a:solidFill>
                  <a:srgbClr val="000000"/>
                </a:solidFill>
                <a:latin typeface="Roboto"/>
                <a:ea typeface="Roboto"/>
                <a:cs typeface="Roboto"/>
                <a:sym typeface="Roboto"/>
              </a:rPr>
              <a:t>sont capables de continuer à utiliser la contraception</a:t>
            </a:r>
            <a:endParaRPr b="0" i="0" sz="1500" u="none" cap="none" strike="noStrike">
              <a:solidFill>
                <a:srgbClr val="000000"/>
              </a:solidFill>
              <a:latin typeface="Roboto"/>
              <a:ea typeface="Roboto"/>
              <a:cs typeface="Roboto"/>
              <a:sym typeface="Roboto"/>
            </a:endParaRPr>
          </a:p>
        </p:txBody>
      </p:sp>
      <p:sp>
        <p:nvSpPr>
          <p:cNvPr id="402" name="Google Shape;402;p11"/>
          <p:cNvSpPr txBox="1"/>
          <p:nvPr/>
        </p:nvSpPr>
        <p:spPr>
          <a:xfrm>
            <a:off x="169960" y="1590525"/>
            <a:ext cx="1687500" cy="4998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100"/>
              <a:buFont typeface="Arial"/>
              <a:buNone/>
            </a:pPr>
            <a:r>
              <a:rPr b="1" i="0" lang="en-US" sz="2100" u="none" cap="none" strike="noStrike">
                <a:solidFill>
                  <a:schemeClr val="accent4"/>
                </a:solidFill>
                <a:latin typeface="Roboto"/>
                <a:ea typeface="Roboto"/>
                <a:cs typeface="Roboto"/>
                <a:sym typeface="Roboto"/>
              </a:rPr>
              <a:t>Vision</a:t>
            </a:r>
            <a:endParaRPr b="0" i="0" sz="2100" u="none" cap="none" strike="noStrike">
              <a:solidFill>
                <a:schemeClr val="accent4"/>
              </a:solidFill>
              <a:latin typeface="Arial"/>
              <a:ea typeface="Arial"/>
              <a:cs typeface="Arial"/>
              <a:sym typeface="Arial"/>
            </a:endParaRPr>
          </a:p>
        </p:txBody>
      </p:sp>
      <p:sp>
        <p:nvSpPr>
          <p:cNvPr id="403" name="Google Shape;403;p11"/>
          <p:cNvSpPr txBox="1"/>
          <p:nvPr/>
        </p:nvSpPr>
        <p:spPr>
          <a:xfrm>
            <a:off x="183524" y="2788150"/>
            <a:ext cx="1687500" cy="9390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100"/>
              <a:buFont typeface="Arial"/>
              <a:buNone/>
            </a:pPr>
            <a:r>
              <a:rPr b="1" i="0" lang="en-US" sz="2100" u="none" cap="none" strike="noStrike">
                <a:solidFill>
                  <a:schemeClr val="accent1"/>
                </a:solidFill>
                <a:latin typeface="Roboto"/>
                <a:ea typeface="Roboto"/>
                <a:cs typeface="Roboto"/>
                <a:sym typeface="Roboto"/>
              </a:rPr>
              <a:t>Principaux résultats</a:t>
            </a:r>
            <a:endParaRPr b="0" i="0" sz="1400" u="none" cap="none" strike="noStrike">
              <a:solidFill>
                <a:schemeClr val="accent1"/>
              </a:solidFill>
              <a:latin typeface="Arial"/>
              <a:ea typeface="Arial"/>
              <a:cs typeface="Arial"/>
              <a:sym typeface="Arial"/>
            </a:endParaRPr>
          </a:p>
        </p:txBody>
      </p:sp>
      <p:sp>
        <p:nvSpPr>
          <p:cNvPr id="404" name="Google Shape;404;p11"/>
          <p:cNvSpPr txBox="1"/>
          <p:nvPr/>
        </p:nvSpPr>
        <p:spPr>
          <a:xfrm>
            <a:off x="-82425" y="4777375"/>
            <a:ext cx="2239200" cy="9390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100"/>
              <a:buFont typeface="Arial"/>
              <a:buNone/>
            </a:pPr>
            <a:r>
              <a:rPr b="1" i="0" lang="en-US" sz="2100" u="none" cap="none" strike="noStrike">
                <a:solidFill>
                  <a:schemeClr val="accent5"/>
                </a:solidFill>
                <a:latin typeface="Roboto"/>
                <a:ea typeface="Roboto"/>
                <a:cs typeface="Roboto"/>
                <a:sym typeface="Roboto"/>
              </a:rPr>
              <a:t>Résultats intermédiaires</a:t>
            </a:r>
            <a:endParaRPr b="0" i="0" sz="1400" u="none" cap="none" strike="noStrike">
              <a:solidFill>
                <a:schemeClr val="accent5"/>
              </a:solidFill>
              <a:latin typeface="Arial"/>
              <a:ea typeface="Arial"/>
              <a:cs typeface="Arial"/>
              <a:sym typeface="Arial"/>
            </a:endParaRPr>
          </a:p>
        </p:txBody>
      </p:sp>
      <p:cxnSp>
        <p:nvCxnSpPr>
          <p:cNvPr id="405" name="Google Shape;405;p11"/>
          <p:cNvCxnSpPr>
            <a:stCxn id="404" idx="0"/>
            <a:endCxn id="403" idx="2"/>
          </p:cNvCxnSpPr>
          <p:nvPr/>
        </p:nvCxnSpPr>
        <p:spPr>
          <a:xfrm rot="10800000">
            <a:off x="1027275" y="3727075"/>
            <a:ext cx="9900" cy="1050300"/>
          </a:xfrm>
          <a:prstGeom prst="straightConnector1">
            <a:avLst/>
          </a:prstGeom>
          <a:noFill/>
          <a:ln cap="flat" cmpd="sng" w="9525">
            <a:solidFill>
              <a:schemeClr val="dk2"/>
            </a:solidFill>
            <a:prstDash val="solid"/>
            <a:round/>
            <a:headEnd len="sm" w="sm" type="none"/>
            <a:tailEnd len="med" w="med" type="triangle"/>
          </a:ln>
        </p:spPr>
      </p:cxnSp>
      <p:cxnSp>
        <p:nvCxnSpPr>
          <p:cNvPr id="406" name="Google Shape;406;p11"/>
          <p:cNvCxnSpPr>
            <a:stCxn id="403" idx="0"/>
            <a:endCxn id="402" idx="2"/>
          </p:cNvCxnSpPr>
          <p:nvPr/>
        </p:nvCxnSpPr>
        <p:spPr>
          <a:xfrm rot="10800000">
            <a:off x="1013774" y="2090350"/>
            <a:ext cx="13500" cy="697800"/>
          </a:xfrm>
          <a:prstGeom prst="straightConnector1">
            <a:avLst/>
          </a:prstGeom>
          <a:noFill/>
          <a:ln cap="flat" cmpd="sng" w="9525">
            <a:solidFill>
              <a:schemeClr val="dk2"/>
            </a:solidFill>
            <a:prstDash val="solid"/>
            <a:round/>
            <a:headEnd len="sm" w="sm" type="none"/>
            <a:tailEnd len="med" w="med" type="triangle"/>
          </a:ln>
        </p:spPr>
      </p:cxnSp>
      <p:cxnSp>
        <p:nvCxnSpPr>
          <p:cNvPr id="407" name="Google Shape;407;p11"/>
          <p:cNvCxnSpPr/>
          <p:nvPr/>
        </p:nvCxnSpPr>
        <p:spPr>
          <a:xfrm rot="10800000">
            <a:off x="1013725" y="5716300"/>
            <a:ext cx="9600" cy="1105800"/>
          </a:xfrm>
          <a:prstGeom prst="straightConnector1">
            <a:avLst/>
          </a:prstGeom>
          <a:noFill/>
          <a:ln cap="flat" cmpd="sng" w="9525">
            <a:solidFill>
              <a:schemeClr val="dk2"/>
            </a:solidFill>
            <a:prstDash val="solid"/>
            <a:round/>
            <a:headEnd len="sm" w="sm" type="none"/>
            <a:tailEnd len="med" w="med" type="triangle"/>
          </a:ln>
        </p:spPr>
      </p:cxnSp>
      <p:sp>
        <p:nvSpPr>
          <p:cNvPr id="408" name="Google Shape;408;p11"/>
          <p:cNvSpPr txBox="1"/>
          <p:nvPr/>
        </p:nvSpPr>
        <p:spPr>
          <a:xfrm>
            <a:off x="2156724" y="2302425"/>
            <a:ext cx="4354500" cy="4998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100"/>
              <a:buFont typeface="Arial"/>
              <a:buNone/>
            </a:pPr>
            <a:r>
              <a:rPr b="1" i="0" lang="en-US" sz="2100" u="none" cap="none" strike="noStrike">
                <a:solidFill>
                  <a:schemeClr val="accent3"/>
                </a:solidFill>
                <a:latin typeface="Roboto"/>
                <a:ea typeface="Roboto"/>
                <a:cs typeface="Roboto"/>
                <a:sym typeface="Roboto"/>
              </a:rPr>
              <a:t>Santé sexuelle et reproductive</a:t>
            </a:r>
            <a:endParaRPr b="0" i="0" sz="2100" u="none" cap="none" strike="noStrike">
              <a:solidFill>
                <a:schemeClr val="accent3"/>
              </a:solidFill>
              <a:latin typeface="Arial"/>
              <a:ea typeface="Arial"/>
              <a:cs typeface="Arial"/>
              <a:sym typeface="Arial"/>
            </a:endParaRPr>
          </a:p>
        </p:txBody>
      </p:sp>
      <p:sp>
        <p:nvSpPr>
          <p:cNvPr id="409" name="Google Shape;409;p11"/>
          <p:cNvSpPr txBox="1"/>
          <p:nvPr/>
        </p:nvSpPr>
        <p:spPr>
          <a:xfrm>
            <a:off x="8190747" y="2302425"/>
            <a:ext cx="1687500" cy="4998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100"/>
              <a:buFont typeface="Arial"/>
              <a:buNone/>
            </a:pPr>
            <a:r>
              <a:rPr b="1" i="0" lang="en-US" sz="2100" u="none" cap="none" strike="noStrike">
                <a:solidFill>
                  <a:schemeClr val="accent2"/>
                </a:solidFill>
                <a:latin typeface="Roboto"/>
                <a:ea typeface="Roboto"/>
                <a:cs typeface="Roboto"/>
                <a:sym typeface="Roboto"/>
              </a:rPr>
              <a:t>Agentivité</a:t>
            </a:r>
            <a:endParaRPr b="0" i="0" sz="2100" u="none" cap="none" strike="noStrike">
              <a:solidFill>
                <a:schemeClr val="accent2"/>
              </a:solidFill>
              <a:latin typeface="Arial"/>
              <a:ea typeface="Arial"/>
              <a:cs typeface="Arial"/>
              <a:sym typeface="Arial"/>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4" name="Shape 414"/>
        <p:cNvGrpSpPr/>
        <p:nvPr/>
      </p:nvGrpSpPr>
      <p:grpSpPr>
        <a:xfrm>
          <a:off x="0" y="0"/>
          <a:ext cx="0" cy="0"/>
          <a:chOff x="0" y="0"/>
          <a:chExt cx="0" cy="0"/>
        </a:xfrm>
      </p:grpSpPr>
      <p:sp>
        <p:nvSpPr>
          <p:cNvPr id="415" name="Google Shape;415;p12"/>
          <p:cNvSpPr txBox="1"/>
          <p:nvPr>
            <p:ph type="title"/>
          </p:nvPr>
        </p:nvSpPr>
        <p:spPr>
          <a:xfrm>
            <a:off x="1483700" y="1826050"/>
            <a:ext cx="6505200" cy="3098400"/>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chemeClr val="lt1"/>
              </a:buClr>
              <a:buSzPts val="6000"/>
              <a:buFont typeface="Bebas Neue"/>
              <a:buNone/>
            </a:pPr>
            <a:r>
              <a:rPr b="1" lang="en-US" sz="6000">
                <a:latin typeface="Bebas Neue"/>
                <a:ea typeface="Bebas Neue"/>
                <a:cs typeface="Bebas Neue"/>
                <a:sym typeface="Bebas Neue"/>
              </a:rPr>
              <a:t>2. Comment cela fonctionne-t-il concrètement ? Le genre dans le cycle de suivi et évaluation</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9" name="Shape 419"/>
        <p:cNvGrpSpPr/>
        <p:nvPr/>
      </p:nvGrpSpPr>
      <p:grpSpPr>
        <a:xfrm>
          <a:off x="0" y="0"/>
          <a:ext cx="0" cy="0"/>
          <a:chOff x="0" y="0"/>
          <a:chExt cx="0" cy="0"/>
        </a:xfrm>
      </p:grpSpPr>
      <p:sp>
        <p:nvSpPr>
          <p:cNvPr id="420" name="Google Shape;420;p13"/>
          <p:cNvSpPr txBox="1"/>
          <p:nvPr/>
        </p:nvSpPr>
        <p:spPr>
          <a:xfrm>
            <a:off x="996713" y="4161150"/>
            <a:ext cx="3386700" cy="789300"/>
          </a:xfrm>
          <a:prstGeom prst="rect">
            <a:avLst/>
          </a:prstGeom>
          <a:noFill/>
          <a:ln>
            <a:noFill/>
          </a:ln>
        </p:spPr>
        <p:txBody>
          <a:bodyPr anchorCtr="0" anchor="t" bIns="121900" lIns="121900" spcFirstLastPara="1" rIns="121900" wrap="square" tIns="121900">
            <a:noAutofit/>
          </a:bodyPr>
          <a:lstStyle/>
          <a:p>
            <a:pPr indent="0" lvl="0" marL="0" marR="0" rtl="0" algn="l">
              <a:lnSpc>
                <a:spcPct val="115000"/>
              </a:lnSpc>
              <a:spcBef>
                <a:spcPts val="0"/>
              </a:spcBef>
              <a:spcAft>
                <a:spcPts val="0"/>
              </a:spcAft>
              <a:buClr>
                <a:srgbClr val="000000"/>
              </a:buClr>
              <a:buSzPts val="1500"/>
              <a:buFont typeface="Arial"/>
              <a:buNone/>
            </a:pPr>
            <a:r>
              <a:rPr b="1" i="0" lang="en-US" sz="1500" u="none" cap="none" strike="noStrike">
                <a:solidFill>
                  <a:schemeClr val="accent1"/>
                </a:solidFill>
                <a:latin typeface="Roboto"/>
                <a:ea typeface="Roboto"/>
                <a:cs typeface="Roboto"/>
                <a:sym typeface="Roboto"/>
              </a:rPr>
              <a:t>Outils de suivi et évaluation et collecte de données</a:t>
            </a:r>
            <a:endParaRPr b="0" i="0" sz="1300" u="none" cap="none" strike="noStrike">
              <a:solidFill>
                <a:schemeClr val="dk1"/>
              </a:solidFill>
              <a:latin typeface="Roboto"/>
              <a:ea typeface="Roboto"/>
              <a:cs typeface="Roboto"/>
              <a:sym typeface="Roboto"/>
            </a:endParaRPr>
          </a:p>
        </p:txBody>
      </p:sp>
      <p:sp>
        <p:nvSpPr>
          <p:cNvPr id="421" name="Google Shape;421;p13"/>
          <p:cNvSpPr txBox="1"/>
          <p:nvPr>
            <p:ph idx="4294967295" type="title"/>
          </p:nvPr>
        </p:nvSpPr>
        <p:spPr>
          <a:xfrm>
            <a:off x="133" y="0"/>
            <a:ext cx="12192000" cy="789300"/>
          </a:xfrm>
          <a:prstGeom prst="rect">
            <a:avLst/>
          </a:prstGeom>
          <a:noFill/>
          <a:ln>
            <a:noFill/>
          </a:ln>
        </p:spPr>
        <p:txBody>
          <a:bodyPr anchorCtr="0" anchor="t" bIns="121900" lIns="121900" spcFirstLastPara="1" rIns="121900" wrap="square" tIns="121900">
            <a:noAutofit/>
          </a:bodyPr>
          <a:lstStyle/>
          <a:p>
            <a:pPr indent="0" lvl="0" marL="0" rtl="0" algn="l">
              <a:lnSpc>
                <a:spcPct val="100000"/>
              </a:lnSpc>
              <a:spcBef>
                <a:spcPts val="0"/>
              </a:spcBef>
              <a:spcAft>
                <a:spcPts val="0"/>
              </a:spcAft>
              <a:buSzPts val="3700"/>
              <a:buNone/>
            </a:pPr>
            <a:r>
              <a:rPr b="1" lang="en-US">
                <a:solidFill>
                  <a:schemeClr val="accent2"/>
                </a:solidFill>
                <a:latin typeface="Bebas Neue"/>
                <a:ea typeface="Bebas Neue"/>
                <a:cs typeface="Bebas Neue"/>
                <a:sym typeface="Bebas Neue"/>
              </a:rPr>
              <a:t>Genre et cycle de suivi et d'évaluation</a:t>
            </a:r>
            <a:endParaRPr b="1">
              <a:solidFill>
                <a:schemeClr val="accent2"/>
              </a:solidFill>
              <a:latin typeface="Bebas Neue"/>
              <a:ea typeface="Bebas Neue"/>
              <a:cs typeface="Bebas Neue"/>
              <a:sym typeface="Bebas Neue"/>
            </a:endParaRPr>
          </a:p>
          <a:p>
            <a:pPr indent="0" lvl="0" marL="0" rtl="0" algn="l">
              <a:lnSpc>
                <a:spcPct val="100000"/>
              </a:lnSpc>
              <a:spcBef>
                <a:spcPts val="0"/>
              </a:spcBef>
              <a:spcAft>
                <a:spcPts val="0"/>
              </a:spcAft>
              <a:buSzPts val="3700"/>
              <a:buNone/>
            </a:pPr>
            <a:r>
              <a:t/>
            </a:r>
            <a:endParaRPr b="1">
              <a:solidFill>
                <a:schemeClr val="accent2"/>
              </a:solidFill>
              <a:latin typeface="Bebas Neue"/>
              <a:ea typeface="Bebas Neue"/>
              <a:cs typeface="Bebas Neue"/>
              <a:sym typeface="Bebas Neue"/>
            </a:endParaRPr>
          </a:p>
        </p:txBody>
      </p:sp>
      <p:sp>
        <p:nvSpPr>
          <p:cNvPr id="422" name="Google Shape;422;p13"/>
          <p:cNvSpPr/>
          <p:nvPr/>
        </p:nvSpPr>
        <p:spPr>
          <a:xfrm>
            <a:off x="4625267" y="1681855"/>
            <a:ext cx="3386700" cy="3386700"/>
          </a:xfrm>
          <a:prstGeom prst="donut">
            <a:avLst>
              <a:gd fmla="val 16067" name="adj"/>
            </a:avLst>
          </a:prstGeom>
          <a:solidFill>
            <a:srgbClr val="FBF5F5"/>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23" name="Google Shape;423;p13"/>
          <p:cNvCxnSpPr/>
          <p:nvPr/>
        </p:nvCxnSpPr>
        <p:spPr>
          <a:xfrm flipH="1">
            <a:off x="7282450" y="1272025"/>
            <a:ext cx="855900" cy="796500"/>
          </a:xfrm>
          <a:prstGeom prst="straightConnector1">
            <a:avLst/>
          </a:prstGeom>
          <a:noFill/>
          <a:ln cap="flat" cmpd="sng" w="19050">
            <a:solidFill>
              <a:srgbClr val="3A3A3A"/>
            </a:solidFill>
            <a:prstDash val="solid"/>
            <a:round/>
            <a:headEnd len="med" w="med" type="oval"/>
            <a:tailEnd len="sm" w="sm" type="none"/>
          </a:ln>
        </p:spPr>
      </p:cxnSp>
      <p:sp>
        <p:nvSpPr>
          <p:cNvPr id="424" name="Google Shape;424;p13"/>
          <p:cNvSpPr txBox="1"/>
          <p:nvPr/>
        </p:nvSpPr>
        <p:spPr>
          <a:xfrm>
            <a:off x="8152026" y="922375"/>
            <a:ext cx="2886300" cy="2148900"/>
          </a:xfrm>
          <a:prstGeom prst="rect">
            <a:avLst/>
          </a:prstGeom>
          <a:noFill/>
          <a:ln>
            <a:noFill/>
          </a:ln>
        </p:spPr>
        <p:txBody>
          <a:bodyPr anchorCtr="0" anchor="t" bIns="121900" lIns="121900" spcFirstLastPara="1" rIns="121900" wrap="square" tIns="121900">
            <a:noAutofit/>
          </a:bodyPr>
          <a:lstStyle/>
          <a:p>
            <a:pPr indent="0" lvl="0" marL="0" marR="0" rtl="0" algn="l">
              <a:lnSpc>
                <a:spcPct val="115000"/>
              </a:lnSpc>
              <a:spcBef>
                <a:spcPts val="0"/>
              </a:spcBef>
              <a:spcAft>
                <a:spcPts val="0"/>
              </a:spcAft>
              <a:buClr>
                <a:srgbClr val="000000"/>
              </a:buClr>
              <a:buSzPts val="1500"/>
              <a:buFont typeface="Arial"/>
              <a:buNone/>
            </a:pPr>
            <a:r>
              <a:rPr b="1" i="0" lang="en-US" sz="1500" u="none" cap="none" strike="noStrike">
                <a:solidFill>
                  <a:schemeClr val="dk1"/>
                </a:solidFill>
                <a:latin typeface="Roboto"/>
                <a:ea typeface="Roboto"/>
                <a:cs typeface="Roboto"/>
                <a:sym typeface="Roboto"/>
              </a:rPr>
              <a:t>Conception du projet</a:t>
            </a:r>
            <a:endParaRPr b="1" i="0" sz="1500" u="none" cap="none" strike="noStrike">
              <a:solidFill>
                <a:schemeClr val="dk1"/>
              </a:solidFill>
              <a:latin typeface="Roboto"/>
              <a:ea typeface="Roboto"/>
              <a:cs typeface="Roboto"/>
              <a:sym typeface="Roboto"/>
            </a:endParaRPr>
          </a:p>
          <a:p>
            <a:pPr indent="-152400" lvl="0" marL="152400" marR="0" rtl="0" algn="l">
              <a:lnSpc>
                <a:spcPct val="115000"/>
              </a:lnSpc>
              <a:spcBef>
                <a:spcPts val="0"/>
              </a:spcBef>
              <a:spcAft>
                <a:spcPts val="0"/>
              </a:spcAft>
              <a:buClr>
                <a:schemeClr val="dk1"/>
              </a:buClr>
              <a:buSzPts val="1300"/>
              <a:buFont typeface="Poppins"/>
              <a:buChar char="●"/>
            </a:pPr>
            <a:r>
              <a:rPr b="0" i="0" lang="en-US" sz="1300" u="none" cap="none" strike="noStrike">
                <a:solidFill>
                  <a:schemeClr val="dk1"/>
                </a:solidFill>
                <a:latin typeface="Roboto"/>
                <a:ea typeface="Roboto"/>
                <a:cs typeface="Roboto"/>
                <a:sym typeface="Roboto"/>
              </a:rPr>
              <a:t>Analyse de genre</a:t>
            </a:r>
            <a:endParaRPr b="0" i="0" sz="1300" u="none" cap="none" strike="noStrike">
              <a:solidFill>
                <a:schemeClr val="dk1"/>
              </a:solidFill>
              <a:latin typeface="Roboto"/>
              <a:ea typeface="Roboto"/>
              <a:cs typeface="Roboto"/>
              <a:sym typeface="Roboto"/>
            </a:endParaRPr>
          </a:p>
          <a:p>
            <a:pPr indent="-152400" lvl="0" marL="152400" marR="0" rtl="0" algn="l">
              <a:lnSpc>
                <a:spcPct val="115000"/>
              </a:lnSpc>
              <a:spcBef>
                <a:spcPts val="0"/>
              </a:spcBef>
              <a:spcAft>
                <a:spcPts val="0"/>
              </a:spcAft>
              <a:buClr>
                <a:schemeClr val="dk1"/>
              </a:buClr>
              <a:buSzPts val="1300"/>
              <a:buFont typeface="Poppins"/>
              <a:buChar char="●"/>
            </a:pPr>
            <a:r>
              <a:rPr b="0" i="0" lang="en-US" sz="1300" u="none" cap="none" strike="noStrike">
                <a:solidFill>
                  <a:schemeClr val="dk1"/>
                </a:solidFill>
                <a:latin typeface="Roboto"/>
                <a:ea typeface="Roboto"/>
                <a:cs typeface="Roboto"/>
                <a:sym typeface="Roboto"/>
              </a:rPr>
              <a:t>Implication des filles, des femmes (et des hommes) utilisatrices finales dans la conception</a:t>
            </a:r>
            <a:endParaRPr b="0" i="0" sz="1300" u="none" cap="none" strike="noStrike">
              <a:solidFill>
                <a:schemeClr val="dk1"/>
              </a:solidFill>
              <a:latin typeface="Roboto"/>
              <a:ea typeface="Roboto"/>
              <a:cs typeface="Roboto"/>
              <a:sym typeface="Roboto"/>
            </a:endParaRPr>
          </a:p>
        </p:txBody>
      </p:sp>
      <p:cxnSp>
        <p:nvCxnSpPr>
          <p:cNvPr id="425" name="Google Shape;425;p13"/>
          <p:cNvCxnSpPr/>
          <p:nvPr/>
        </p:nvCxnSpPr>
        <p:spPr>
          <a:xfrm>
            <a:off x="4625267" y="1884632"/>
            <a:ext cx="691200" cy="224400"/>
          </a:xfrm>
          <a:prstGeom prst="straightConnector1">
            <a:avLst/>
          </a:prstGeom>
          <a:noFill/>
          <a:ln cap="flat" cmpd="sng" w="19050">
            <a:solidFill>
              <a:schemeClr val="lt1"/>
            </a:solidFill>
            <a:prstDash val="solid"/>
            <a:round/>
            <a:headEnd len="med" w="med" type="oval"/>
            <a:tailEnd len="sm" w="sm" type="none"/>
          </a:ln>
        </p:spPr>
      </p:cxnSp>
      <p:sp>
        <p:nvSpPr>
          <p:cNvPr id="426" name="Google Shape;426;p13"/>
          <p:cNvSpPr txBox="1"/>
          <p:nvPr/>
        </p:nvSpPr>
        <p:spPr>
          <a:xfrm>
            <a:off x="1054475" y="928325"/>
            <a:ext cx="3210300" cy="1796700"/>
          </a:xfrm>
          <a:prstGeom prst="rect">
            <a:avLst/>
          </a:prstGeom>
          <a:noFill/>
          <a:ln>
            <a:noFill/>
          </a:ln>
        </p:spPr>
        <p:txBody>
          <a:bodyPr anchorCtr="0" anchor="t" bIns="121900" lIns="121900" spcFirstLastPara="1" rIns="122775" wrap="square" tIns="121900">
            <a:noAutofit/>
          </a:bodyPr>
          <a:lstStyle/>
          <a:p>
            <a:pPr indent="0" lvl="0" marL="0" marR="0" rtl="0" algn="l">
              <a:lnSpc>
                <a:spcPct val="115000"/>
              </a:lnSpc>
              <a:spcBef>
                <a:spcPts val="0"/>
              </a:spcBef>
              <a:spcAft>
                <a:spcPts val="0"/>
              </a:spcAft>
              <a:buClr>
                <a:srgbClr val="000000"/>
              </a:buClr>
              <a:buSzPts val="1500"/>
              <a:buFont typeface="Arial"/>
              <a:buNone/>
            </a:pPr>
            <a:r>
              <a:rPr b="1" i="0" lang="en-US" sz="1500" u="none" cap="none" strike="noStrike">
                <a:solidFill>
                  <a:schemeClr val="accent3"/>
                </a:solidFill>
                <a:latin typeface="Roboto"/>
                <a:ea typeface="Roboto"/>
                <a:cs typeface="Roboto"/>
                <a:sym typeface="Roboto"/>
              </a:rPr>
              <a:t>Analyse et apprentissage</a:t>
            </a:r>
            <a:endParaRPr b="0" i="0" sz="1300" u="none" cap="none" strike="noStrike">
              <a:solidFill>
                <a:schemeClr val="dk1"/>
              </a:solidFill>
              <a:latin typeface="Roboto"/>
              <a:ea typeface="Roboto"/>
              <a:cs typeface="Roboto"/>
              <a:sym typeface="Roboto"/>
            </a:endParaRPr>
          </a:p>
          <a:p>
            <a:pPr indent="-152400" lvl="0" marL="152400" marR="0" rtl="0" algn="l">
              <a:lnSpc>
                <a:spcPct val="115000"/>
              </a:lnSpc>
              <a:spcBef>
                <a:spcPts val="0"/>
              </a:spcBef>
              <a:spcAft>
                <a:spcPts val="0"/>
              </a:spcAft>
              <a:buClr>
                <a:schemeClr val="dk1"/>
              </a:buClr>
              <a:buSzPts val="1300"/>
              <a:buFont typeface="Poppins"/>
              <a:buChar char="●"/>
            </a:pPr>
            <a:r>
              <a:rPr b="0" i="0" lang="en-US" sz="1300" u="none" cap="none" strike="noStrike">
                <a:solidFill>
                  <a:schemeClr val="dk1"/>
                </a:solidFill>
                <a:latin typeface="Roboto"/>
                <a:ea typeface="Roboto"/>
                <a:cs typeface="Roboto"/>
                <a:sym typeface="Roboto"/>
              </a:rPr>
              <a:t>Analyser les données ventilées par le sexe et les perspectives liées au genre</a:t>
            </a:r>
            <a:endParaRPr b="0" i="0" sz="1300" u="none" cap="none" strike="noStrike">
              <a:solidFill>
                <a:schemeClr val="dk1"/>
              </a:solidFill>
              <a:latin typeface="Roboto"/>
              <a:ea typeface="Roboto"/>
              <a:cs typeface="Roboto"/>
              <a:sym typeface="Roboto"/>
            </a:endParaRPr>
          </a:p>
          <a:p>
            <a:pPr indent="-152400" lvl="0" marL="152400" marR="0" rtl="0" algn="l">
              <a:lnSpc>
                <a:spcPct val="115000"/>
              </a:lnSpc>
              <a:spcBef>
                <a:spcPts val="0"/>
              </a:spcBef>
              <a:spcAft>
                <a:spcPts val="0"/>
              </a:spcAft>
              <a:buClr>
                <a:schemeClr val="dk1"/>
              </a:buClr>
              <a:buSzPts val="1300"/>
              <a:buFont typeface="Poppins"/>
              <a:buChar char="●"/>
            </a:pPr>
            <a:r>
              <a:rPr b="0" i="0" lang="en-US" sz="1300" u="none" cap="none" strike="noStrike">
                <a:solidFill>
                  <a:schemeClr val="dk1"/>
                </a:solidFill>
                <a:latin typeface="Roboto"/>
                <a:ea typeface="Roboto"/>
                <a:cs typeface="Roboto"/>
                <a:sym typeface="Roboto"/>
              </a:rPr>
              <a:t>Partager les apprentissages et les réflexions avec le personnel et les utilisateurs et utilisatrices fin-aux-ales</a:t>
            </a:r>
            <a:endParaRPr b="0" i="0" sz="1300" u="none" cap="none" strike="noStrike">
              <a:solidFill>
                <a:schemeClr val="dk1"/>
              </a:solidFill>
              <a:latin typeface="Roboto"/>
              <a:ea typeface="Roboto"/>
              <a:cs typeface="Roboto"/>
              <a:sym typeface="Roboto"/>
            </a:endParaRPr>
          </a:p>
          <a:p>
            <a:pPr indent="-152400" lvl="0" marL="152400" marR="0" rtl="0" algn="l">
              <a:lnSpc>
                <a:spcPct val="115000"/>
              </a:lnSpc>
              <a:spcBef>
                <a:spcPts val="0"/>
              </a:spcBef>
              <a:spcAft>
                <a:spcPts val="0"/>
              </a:spcAft>
              <a:buClr>
                <a:schemeClr val="dk1"/>
              </a:buClr>
              <a:buSzPts val="1300"/>
              <a:buFont typeface="Poppins"/>
              <a:buChar char="●"/>
            </a:pPr>
            <a:r>
              <a:rPr b="0" i="0" lang="en-US" sz="1300" u="none" cap="none" strike="noStrike">
                <a:solidFill>
                  <a:schemeClr val="dk1"/>
                </a:solidFill>
                <a:latin typeface="Roboto"/>
                <a:ea typeface="Roboto"/>
                <a:cs typeface="Roboto"/>
                <a:sym typeface="Roboto"/>
              </a:rPr>
              <a:t>Diffusion des résultats et des apprentissages en matière d'égalité des genres afin d'alimenter la mise en œuvre et la conception des programmes en cours</a:t>
            </a:r>
            <a:endParaRPr b="0" i="0" sz="1300" u="none" cap="none" strike="noStrike">
              <a:solidFill>
                <a:schemeClr val="dk1"/>
              </a:solidFill>
              <a:latin typeface="Roboto"/>
              <a:ea typeface="Roboto"/>
              <a:cs typeface="Roboto"/>
              <a:sym typeface="Roboto"/>
            </a:endParaRPr>
          </a:p>
        </p:txBody>
      </p:sp>
      <p:cxnSp>
        <p:nvCxnSpPr>
          <p:cNvPr id="427" name="Google Shape;427;p13"/>
          <p:cNvCxnSpPr/>
          <p:nvPr/>
        </p:nvCxnSpPr>
        <p:spPr>
          <a:xfrm flipH="1">
            <a:off x="7831000" y="3255625"/>
            <a:ext cx="946500" cy="669300"/>
          </a:xfrm>
          <a:prstGeom prst="straightConnector1">
            <a:avLst/>
          </a:prstGeom>
          <a:noFill/>
          <a:ln cap="flat" cmpd="sng" w="19050">
            <a:solidFill>
              <a:srgbClr val="3A3A3A"/>
            </a:solidFill>
            <a:prstDash val="solid"/>
            <a:round/>
            <a:headEnd len="med" w="med" type="oval"/>
            <a:tailEnd len="sm" w="sm" type="none"/>
          </a:ln>
        </p:spPr>
      </p:cxnSp>
      <p:cxnSp>
        <p:nvCxnSpPr>
          <p:cNvPr id="428" name="Google Shape;428;p13"/>
          <p:cNvCxnSpPr/>
          <p:nvPr/>
        </p:nvCxnSpPr>
        <p:spPr>
          <a:xfrm flipH="1" rot="10800000">
            <a:off x="4460325" y="3721650"/>
            <a:ext cx="346200" cy="680700"/>
          </a:xfrm>
          <a:prstGeom prst="straightConnector1">
            <a:avLst/>
          </a:prstGeom>
          <a:noFill/>
          <a:ln cap="flat" cmpd="sng" w="19050">
            <a:solidFill>
              <a:srgbClr val="3A3A3A"/>
            </a:solidFill>
            <a:prstDash val="solid"/>
            <a:round/>
            <a:headEnd len="med" w="med" type="oval"/>
            <a:tailEnd len="sm" w="sm" type="none"/>
          </a:ln>
        </p:spPr>
      </p:cxnSp>
      <p:cxnSp>
        <p:nvCxnSpPr>
          <p:cNvPr id="429" name="Google Shape;429;p13"/>
          <p:cNvCxnSpPr/>
          <p:nvPr/>
        </p:nvCxnSpPr>
        <p:spPr>
          <a:xfrm rot="10800000">
            <a:off x="6252800" y="4950450"/>
            <a:ext cx="995700" cy="373800"/>
          </a:xfrm>
          <a:prstGeom prst="straightConnector1">
            <a:avLst/>
          </a:prstGeom>
          <a:noFill/>
          <a:ln cap="flat" cmpd="sng" w="19050">
            <a:solidFill>
              <a:srgbClr val="3A3A3A"/>
            </a:solidFill>
            <a:prstDash val="solid"/>
            <a:round/>
            <a:headEnd len="med" w="med" type="oval"/>
            <a:tailEnd len="sm" w="sm" type="none"/>
          </a:ln>
        </p:spPr>
      </p:cxnSp>
      <p:sp>
        <p:nvSpPr>
          <p:cNvPr id="430" name="Google Shape;430;p13"/>
          <p:cNvSpPr txBox="1"/>
          <p:nvPr/>
        </p:nvSpPr>
        <p:spPr>
          <a:xfrm>
            <a:off x="7282458" y="5112029"/>
            <a:ext cx="6708000" cy="1148700"/>
          </a:xfrm>
          <a:prstGeom prst="rect">
            <a:avLst/>
          </a:prstGeom>
          <a:noFill/>
          <a:ln>
            <a:noFill/>
          </a:ln>
        </p:spPr>
        <p:txBody>
          <a:bodyPr anchorCtr="0" anchor="t" bIns="121900" lIns="121900" spcFirstLastPara="1" rIns="121900" wrap="square" tIns="121900">
            <a:noAutofit/>
          </a:bodyPr>
          <a:lstStyle/>
          <a:p>
            <a:pPr indent="0" lvl="0" marL="0" marR="0" rtl="0" algn="l">
              <a:lnSpc>
                <a:spcPct val="115000"/>
              </a:lnSpc>
              <a:spcBef>
                <a:spcPts val="0"/>
              </a:spcBef>
              <a:spcAft>
                <a:spcPts val="0"/>
              </a:spcAft>
              <a:buClr>
                <a:srgbClr val="000000"/>
              </a:buClr>
              <a:buSzPts val="1500"/>
              <a:buFont typeface="Arial"/>
              <a:buNone/>
            </a:pPr>
            <a:r>
              <a:rPr b="1" i="0" lang="en-US" sz="1500" u="none" cap="none" strike="noStrike">
                <a:solidFill>
                  <a:schemeClr val="accent5"/>
                </a:solidFill>
                <a:latin typeface="Roboto"/>
                <a:ea typeface="Roboto"/>
                <a:cs typeface="Roboto"/>
                <a:sym typeface="Roboto"/>
              </a:rPr>
              <a:t>Approches et méthodes de suivi et évaluation</a:t>
            </a:r>
            <a:endParaRPr b="1" i="0" sz="1500" u="none" cap="none" strike="noStrike">
              <a:solidFill>
                <a:schemeClr val="accent5"/>
              </a:solidFill>
              <a:latin typeface="Roboto"/>
              <a:ea typeface="Roboto"/>
              <a:cs typeface="Roboto"/>
              <a:sym typeface="Roboto"/>
            </a:endParaRPr>
          </a:p>
          <a:p>
            <a:pPr indent="-139700" lvl="0" marL="171450" marR="0" rtl="0" algn="l">
              <a:lnSpc>
                <a:spcPct val="115000"/>
              </a:lnSpc>
              <a:spcBef>
                <a:spcPts val="0"/>
              </a:spcBef>
              <a:spcAft>
                <a:spcPts val="0"/>
              </a:spcAft>
              <a:buClr>
                <a:schemeClr val="dk1"/>
              </a:buClr>
              <a:buSzPts val="1300"/>
              <a:buFont typeface="Roboto"/>
              <a:buChar char="●"/>
            </a:pPr>
            <a:r>
              <a:rPr b="0" i="0" lang="en-US" sz="1300" u="none" cap="none" strike="noStrike">
                <a:solidFill>
                  <a:schemeClr val="dk1"/>
                </a:solidFill>
                <a:latin typeface="Roboto"/>
                <a:ea typeface="Roboto"/>
                <a:cs typeface="Roboto"/>
                <a:sym typeface="Roboto"/>
              </a:rPr>
              <a:t>Planifier une collecte de données sensible au genre</a:t>
            </a:r>
            <a:endParaRPr b="0" i="0" sz="1300" u="none" cap="none" strike="noStrike">
              <a:solidFill>
                <a:schemeClr val="dk1"/>
              </a:solidFill>
              <a:latin typeface="Roboto"/>
              <a:ea typeface="Roboto"/>
              <a:cs typeface="Roboto"/>
              <a:sym typeface="Roboto"/>
            </a:endParaRPr>
          </a:p>
          <a:p>
            <a:pPr indent="0" lvl="0" marL="0" marR="0" rtl="0" algn="l">
              <a:lnSpc>
                <a:spcPct val="115000"/>
              </a:lnSpc>
              <a:spcBef>
                <a:spcPts val="0"/>
              </a:spcBef>
              <a:spcAft>
                <a:spcPts val="0"/>
              </a:spcAft>
              <a:buClr>
                <a:srgbClr val="000000"/>
              </a:buClr>
              <a:buSzPts val="1500"/>
              <a:buFont typeface="Arial"/>
              <a:buNone/>
            </a:pPr>
            <a:r>
              <a:t/>
            </a:r>
            <a:endParaRPr b="1" i="0" sz="1500" u="none" cap="none" strike="noStrike">
              <a:solidFill>
                <a:schemeClr val="accent5"/>
              </a:solidFill>
              <a:latin typeface="Roboto"/>
              <a:ea typeface="Roboto"/>
              <a:cs typeface="Roboto"/>
              <a:sym typeface="Roboto"/>
            </a:endParaRPr>
          </a:p>
        </p:txBody>
      </p:sp>
      <p:sp>
        <p:nvSpPr>
          <p:cNvPr id="431" name="Google Shape;431;p13"/>
          <p:cNvSpPr/>
          <p:nvPr/>
        </p:nvSpPr>
        <p:spPr>
          <a:xfrm rot="1800095">
            <a:off x="4521717" y="1576105"/>
            <a:ext cx="3587828" cy="3587828"/>
          </a:xfrm>
          <a:prstGeom prst="blockArc">
            <a:avLst>
              <a:gd fmla="val 14414370" name="adj1"/>
              <a:gd fmla="val 18998613" name="adj2"/>
              <a:gd fmla="val 8907" name="adj3"/>
            </a:avLst>
          </a:prstGeom>
          <a:solidFill>
            <a:schemeClr val="dk1"/>
          </a:solidFill>
          <a:ln cap="flat" cmpd="sng" w="9525">
            <a:solidFill>
              <a:schemeClr val="dk1"/>
            </a:solidFill>
            <a:prstDash val="solid"/>
            <a:round/>
            <a:headEnd len="sm" w="sm" type="none"/>
            <a:tailEnd len="sm" w="sm" type="none"/>
          </a:ln>
          <a:effectLst>
            <a:outerShdw blurRad="71438" rotWithShape="0" algn="bl" dir="5400000" dist="9525">
              <a:srgbClr val="000000">
                <a:alpha val="40000"/>
              </a:srgbClr>
            </a:outerShdw>
          </a:effectLst>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900"/>
              <a:buFont typeface="Arial"/>
              <a:buNone/>
            </a:pPr>
            <a:r>
              <a:rPr b="0" i="0" lang="en-US" sz="1900" u="none" cap="none" strike="noStrike">
                <a:solidFill>
                  <a:srgbClr val="000000"/>
                </a:solidFill>
                <a:latin typeface="Arial"/>
                <a:ea typeface="Arial"/>
                <a:cs typeface="Arial"/>
                <a:sym typeface="Arial"/>
              </a:rPr>
              <a:t>1</a:t>
            </a:r>
            <a:endParaRPr b="0" i="0" sz="1900" u="none" cap="none" strike="noStrike">
              <a:solidFill>
                <a:srgbClr val="000000"/>
              </a:solidFill>
              <a:latin typeface="Arial"/>
              <a:ea typeface="Arial"/>
              <a:cs typeface="Arial"/>
              <a:sym typeface="Arial"/>
            </a:endParaRPr>
          </a:p>
        </p:txBody>
      </p:sp>
      <p:sp>
        <p:nvSpPr>
          <p:cNvPr id="432" name="Google Shape;432;p13"/>
          <p:cNvSpPr/>
          <p:nvPr/>
        </p:nvSpPr>
        <p:spPr>
          <a:xfrm flipH="1" rot="-9000757">
            <a:off x="4529555" y="1573944"/>
            <a:ext cx="3586968" cy="3586968"/>
          </a:xfrm>
          <a:prstGeom prst="blockArc">
            <a:avLst>
              <a:gd fmla="val 20178804" name="adj1"/>
              <a:gd fmla="val 2623923" name="adj2"/>
              <a:gd fmla="val 8858" name="adj3"/>
            </a:avLst>
          </a:prstGeom>
          <a:solidFill>
            <a:schemeClr val="accent2"/>
          </a:solidFill>
          <a:ln cap="flat" cmpd="sng" w="9525">
            <a:solidFill>
              <a:schemeClr val="accent2"/>
            </a:solidFill>
            <a:prstDash val="solid"/>
            <a:round/>
            <a:headEnd len="sm" w="sm" type="none"/>
            <a:tailEnd len="sm" w="sm" type="none"/>
          </a:ln>
          <a:effectLst>
            <a:outerShdw blurRad="71438" rotWithShape="0" algn="bl" dir="5400000" dist="9525">
              <a:srgbClr val="000000">
                <a:alpha val="40000"/>
              </a:srgbClr>
            </a:outerShdw>
          </a:effectLst>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3" name="Google Shape;433;p13"/>
          <p:cNvSpPr txBox="1"/>
          <p:nvPr/>
        </p:nvSpPr>
        <p:spPr>
          <a:xfrm>
            <a:off x="5356311" y="2869479"/>
            <a:ext cx="1924800" cy="1072500"/>
          </a:xfrm>
          <a:prstGeom prst="rect">
            <a:avLst/>
          </a:prstGeom>
          <a:noFill/>
          <a:ln>
            <a:noFill/>
          </a:ln>
        </p:spPr>
        <p:txBody>
          <a:bodyPr anchorCtr="0" anchor="ctr" bIns="121900" lIns="121900" spcFirstLastPara="1" rIns="121900" wrap="square" tIns="121900">
            <a:noAutofit/>
          </a:bodyPr>
          <a:lstStyle/>
          <a:p>
            <a:pPr indent="0" lvl="0" marL="0" marR="0" rtl="0" algn="ctr">
              <a:lnSpc>
                <a:spcPct val="115000"/>
              </a:lnSpc>
              <a:spcBef>
                <a:spcPts val="0"/>
              </a:spcBef>
              <a:spcAft>
                <a:spcPts val="0"/>
              </a:spcAft>
              <a:buClr>
                <a:srgbClr val="000000"/>
              </a:buClr>
              <a:buSzPts val="1600"/>
              <a:buFont typeface="Arial"/>
              <a:buNone/>
            </a:pPr>
            <a:r>
              <a:rPr b="1" i="0" lang="en-US" sz="1600" u="none" cap="none" strike="noStrike">
                <a:solidFill>
                  <a:schemeClr val="dk1"/>
                </a:solidFill>
                <a:latin typeface="Roboto"/>
                <a:ea typeface="Roboto"/>
                <a:cs typeface="Roboto"/>
                <a:sym typeface="Roboto"/>
              </a:rPr>
              <a:t>Suivi, évaluation et apprentissage continus</a:t>
            </a:r>
            <a:endParaRPr b="1" i="0" sz="1600" u="none" cap="none" strike="noStrike">
              <a:solidFill>
                <a:schemeClr val="dk1"/>
              </a:solidFill>
              <a:latin typeface="Roboto"/>
              <a:ea typeface="Roboto"/>
              <a:cs typeface="Roboto"/>
              <a:sym typeface="Roboto"/>
            </a:endParaRPr>
          </a:p>
        </p:txBody>
      </p:sp>
      <p:sp>
        <p:nvSpPr>
          <p:cNvPr id="434" name="Google Shape;434;p13"/>
          <p:cNvSpPr/>
          <p:nvPr/>
        </p:nvSpPr>
        <p:spPr>
          <a:xfrm rot="-3782290">
            <a:off x="7637625" y="2604750"/>
            <a:ext cx="484344" cy="484344"/>
          </a:xfrm>
          <a:prstGeom prst="rtTriangle">
            <a:avLst/>
          </a:prstGeom>
          <a:solidFill>
            <a:schemeClr val="dk1"/>
          </a:solidFill>
          <a:ln cap="flat" cmpd="sng" w="9525">
            <a:solidFill>
              <a:schemeClr val="dk1"/>
            </a:solidFill>
            <a:prstDash val="solid"/>
            <a:round/>
            <a:headEnd len="sm" w="sm" type="none"/>
            <a:tailEnd len="sm" w="sm" type="none"/>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5" name="Google Shape;435;p13"/>
          <p:cNvSpPr/>
          <p:nvPr/>
        </p:nvSpPr>
        <p:spPr>
          <a:xfrm flipH="1" rot="-1800026">
            <a:off x="4515281" y="1570806"/>
            <a:ext cx="3595753" cy="3595753"/>
          </a:xfrm>
          <a:prstGeom prst="blockArc">
            <a:avLst>
              <a:gd fmla="val 14334136" name="adj1"/>
              <a:gd fmla="val 18854681" name="adj2"/>
              <a:gd fmla="val 8846" name="adj3"/>
            </a:avLst>
          </a:prstGeom>
          <a:solidFill>
            <a:schemeClr val="accent3"/>
          </a:solidFill>
          <a:ln cap="flat" cmpd="sng" w="9525">
            <a:solidFill>
              <a:schemeClr val="accent3"/>
            </a:solidFill>
            <a:prstDash val="solid"/>
            <a:round/>
            <a:headEnd len="sm" w="sm" type="none"/>
            <a:tailEnd len="sm" w="sm" type="none"/>
          </a:ln>
          <a:effectLst>
            <a:outerShdw blurRad="71438" rotWithShape="0" algn="bl" dir="5400000" dist="9525">
              <a:srgbClr val="000000">
                <a:alpha val="40000"/>
              </a:srgbClr>
            </a:outerShdw>
          </a:effectLst>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6" name="Google Shape;436;p13"/>
          <p:cNvSpPr/>
          <p:nvPr/>
        </p:nvSpPr>
        <p:spPr>
          <a:xfrm rot="9000757">
            <a:off x="4505176" y="1577710"/>
            <a:ext cx="3586968" cy="3586968"/>
          </a:xfrm>
          <a:prstGeom prst="blockArc">
            <a:avLst>
              <a:gd fmla="val 20184517" name="adj1"/>
              <a:gd fmla="val 3007258" name="adj2"/>
              <a:gd fmla="val 9336" name="adj3"/>
            </a:avLst>
          </a:prstGeom>
          <a:solidFill>
            <a:schemeClr val="accent1"/>
          </a:solidFill>
          <a:ln cap="flat" cmpd="sng" w="9525">
            <a:solidFill>
              <a:schemeClr val="accent1"/>
            </a:solidFill>
            <a:prstDash val="solid"/>
            <a:round/>
            <a:headEnd len="sm" w="sm" type="none"/>
            <a:tailEnd len="sm" w="sm" type="none"/>
          </a:ln>
          <a:effectLst>
            <a:outerShdw blurRad="71438" rotWithShape="0" algn="bl" dir="5400000" dist="9525">
              <a:srgbClr val="000000">
                <a:alpha val="40000"/>
              </a:srgbClr>
            </a:outerShdw>
          </a:effectLst>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7" name="Google Shape;437;p13"/>
          <p:cNvSpPr/>
          <p:nvPr/>
        </p:nvSpPr>
        <p:spPr>
          <a:xfrm flipH="1" rot="-9000757">
            <a:off x="4505305" y="1579744"/>
            <a:ext cx="3586968" cy="3586968"/>
          </a:xfrm>
          <a:prstGeom prst="blockArc">
            <a:avLst>
              <a:gd fmla="val 15738599" name="adj1"/>
              <a:gd fmla="val 20008131" name="adj2"/>
              <a:gd fmla="val 9063" name="adj3"/>
            </a:avLst>
          </a:prstGeom>
          <a:solidFill>
            <a:schemeClr val="accent5"/>
          </a:solidFill>
          <a:ln cap="flat" cmpd="sng" w="9525">
            <a:solidFill>
              <a:schemeClr val="accent5"/>
            </a:solidFill>
            <a:prstDash val="solid"/>
            <a:round/>
            <a:headEnd len="sm" w="sm" type="none"/>
            <a:tailEnd len="sm" w="sm" type="none"/>
          </a:ln>
          <a:effectLst>
            <a:outerShdw blurRad="71438" rotWithShape="0" algn="bl" dir="5400000" dist="9525">
              <a:srgbClr val="000000">
                <a:alpha val="40000"/>
              </a:srgbClr>
            </a:outerShdw>
          </a:effectLst>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8" name="Google Shape;438;p13"/>
          <p:cNvSpPr/>
          <p:nvPr/>
        </p:nvSpPr>
        <p:spPr>
          <a:xfrm rot="9240359">
            <a:off x="4513282" y="2604452"/>
            <a:ext cx="484625" cy="484625"/>
          </a:xfrm>
          <a:prstGeom prst="rtTriangle">
            <a:avLst/>
          </a:prstGeom>
          <a:solidFill>
            <a:schemeClr val="accent1"/>
          </a:solidFill>
          <a:ln cap="flat" cmpd="sng" w="9525">
            <a:solidFill>
              <a:schemeClr val="accent1"/>
            </a:solidFill>
            <a:prstDash val="solid"/>
            <a:round/>
            <a:headEnd len="sm" w="sm" type="none"/>
            <a:tailEnd len="sm" w="sm" type="none"/>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9" name="Google Shape;439;p13"/>
          <p:cNvSpPr/>
          <p:nvPr/>
        </p:nvSpPr>
        <p:spPr>
          <a:xfrm rot="476952">
            <a:off x="7055154" y="4446508"/>
            <a:ext cx="483748" cy="483748"/>
          </a:xfrm>
          <a:prstGeom prst="rtTriangle">
            <a:avLst/>
          </a:prstGeom>
          <a:solidFill>
            <a:schemeClr val="accent2"/>
          </a:solidFill>
          <a:ln cap="flat" cmpd="sng" w="9525">
            <a:solidFill>
              <a:schemeClr val="accent2"/>
            </a:solidFill>
            <a:prstDash val="solid"/>
            <a:round/>
            <a:headEnd len="sm" w="sm" type="none"/>
            <a:tailEnd len="sm" w="sm" type="none"/>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0" name="Google Shape;440;p13"/>
          <p:cNvSpPr/>
          <p:nvPr/>
        </p:nvSpPr>
        <p:spPr>
          <a:xfrm rot="4858540">
            <a:off x="5100288" y="4446357"/>
            <a:ext cx="483890" cy="483890"/>
          </a:xfrm>
          <a:prstGeom prst="rtTriangle">
            <a:avLst/>
          </a:prstGeom>
          <a:solidFill>
            <a:schemeClr val="accent5"/>
          </a:solidFill>
          <a:ln cap="flat" cmpd="sng" w="9525">
            <a:solidFill>
              <a:schemeClr val="accent5"/>
            </a:solidFill>
            <a:prstDash val="solid"/>
            <a:round/>
            <a:headEnd len="sm" w="sm" type="none"/>
            <a:tailEnd len="sm" w="sm" type="none"/>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1" name="Google Shape;441;p13"/>
          <p:cNvSpPr/>
          <p:nvPr/>
        </p:nvSpPr>
        <p:spPr>
          <a:xfrm rot="-8100000">
            <a:off x="6072291" y="1497561"/>
            <a:ext cx="484085" cy="484085"/>
          </a:xfrm>
          <a:prstGeom prst="rtTriangle">
            <a:avLst/>
          </a:prstGeom>
          <a:solidFill>
            <a:schemeClr val="accent3"/>
          </a:solidFill>
          <a:ln cap="flat" cmpd="sng" w="9525">
            <a:solidFill>
              <a:schemeClr val="accent3"/>
            </a:solidFill>
            <a:prstDash val="solid"/>
            <a:round/>
            <a:headEnd len="sm" w="sm" type="none"/>
            <a:tailEnd len="sm" w="sm" type="none"/>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442" name="Google Shape;442;p13"/>
          <p:cNvPicPr preferRelativeResize="0"/>
          <p:nvPr/>
        </p:nvPicPr>
        <p:blipFill rotWithShape="1">
          <a:blip r:embed="rId3">
            <a:alphaModFix/>
          </a:blip>
          <a:srcRect b="0" l="0" r="0" t="0"/>
          <a:stretch/>
        </p:blipFill>
        <p:spPr>
          <a:xfrm>
            <a:off x="10134711" y="734050"/>
            <a:ext cx="820729" cy="820750"/>
          </a:xfrm>
          <a:prstGeom prst="rect">
            <a:avLst/>
          </a:prstGeom>
          <a:noFill/>
          <a:ln>
            <a:noFill/>
          </a:ln>
        </p:spPr>
      </p:pic>
      <p:sp>
        <p:nvSpPr>
          <p:cNvPr id="443" name="Google Shape;443;p13"/>
          <p:cNvSpPr txBox="1"/>
          <p:nvPr/>
        </p:nvSpPr>
        <p:spPr>
          <a:xfrm>
            <a:off x="8758150" y="2992900"/>
            <a:ext cx="2706000" cy="1424700"/>
          </a:xfrm>
          <a:prstGeom prst="rect">
            <a:avLst/>
          </a:prstGeom>
          <a:noFill/>
          <a:ln>
            <a:noFill/>
          </a:ln>
        </p:spPr>
        <p:txBody>
          <a:bodyPr anchorCtr="0" anchor="t" bIns="121900" lIns="121900" spcFirstLastPara="1" rIns="121900" wrap="square" tIns="121900">
            <a:noAutofit/>
          </a:bodyPr>
          <a:lstStyle/>
          <a:p>
            <a:pPr indent="0" lvl="0" marL="0" marR="0" rtl="0" algn="l">
              <a:lnSpc>
                <a:spcPct val="115000"/>
              </a:lnSpc>
              <a:spcBef>
                <a:spcPts val="0"/>
              </a:spcBef>
              <a:spcAft>
                <a:spcPts val="0"/>
              </a:spcAft>
              <a:buClr>
                <a:srgbClr val="000000"/>
              </a:buClr>
              <a:buSzPts val="1500"/>
              <a:buFont typeface="Arial"/>
              <a:buNone/>
            </a:pPr>
            <a:r>
              <a:rPr b="1" i="0" lang="en-US" sz="1500" u="none" cap="none" strike="noStrike">
                <a:solidFill>
                  <a:schemeClr val="accent2"/>
                </a:solidFill>
                <a:latin typeface="Roboto"/>
                <a:ea typeface="Roboto"/>
                <a:cs typeface="Roboto"/>
                <a:sym typeface="Roboto"/>
              </a:rPr>
              <a:t>Planification du suivi et évaluation</a:t>
            </a:r>
            <a:endParaRPr b="1" i="0" sz="1500" u="none" cap="none" strike="noStrike">
              <a:solidFill>
                <a:schemeClr val="accent2"/>
              </a:solidFill>
              <a:latin typeface="Roboto"/>
              <a:ea typeface="Roboto"/>
              <a:cs typeface="Roboto"/>
              <a:sym typeface="Roboto"/>
            </a:endParaRPr>
          </a:p>
          <a:p>
            <a:pPr indent="-114300" lvl="0" marL="114300" marR="0" rtl="0" algn="l">
              <a:lnSpc>
                <a:spcPct val="115000"/>
              </a:lnSpc>
              <a:spcBef>
                <a:spcPts val="0"/>
              </a:spcBef>
              <a:spcAft>
                <a:spcPts val="0"/>
              </a:spcAft>
              <a:buClr>
                <a:schemeClr val="dk1"/>
              </a:buClr>
              <a:buSzPts val="1300"/>
              <a:buFont typeface="Roboto"/>
              <a:buChar char="●"/>
            </a:pPr>
            <a:r>
              <a:rPr b="0" i="0" lang="en-US" sz="1300" u="none" cap="none" strike="noStrike">
                <a:solidFill>
                  <a:schemeClr val="dk1"/>
                </a:solidFill>
                <a:latin typeface="Roboto"/>
                <a:ea typeface="Roboto"/>
                <a:cs typeface="Roboto"/>
                <a:sym typeface="Roboto"/>
              </a:rPr>
              <a:t>Intégrer la dimension de genre dans vos questions de suivi et évaluation</a:t>
            </a:r>
            <a:endParaRPr b="0" i="0" sz="1300" u="none" cap="none" strike="noStrike">
              <a:solidFill>
                <a:schemeClr val="dk1"/>
              </a:solidFill>
              <a:latin typeface="Roboto"/>
              <a:ea typeface="Roboto"/>
              <a:cs typeface="Roboto"/>
              <a:sym typeface="Roboto"/>
            </a:endParaRPr>
          </a:p>
          <a:p>
            <a:pPr indent="-114300" lvl="0" marL="114300" marR="0" rtl="0" algn="l">
              <a:lnSpc>
                <a:spcPct val="115000"/>
              </a:lnSpc>
              <a:spcBef>
                <a:spcPts val="0"/>
              </a:spcBef>
              <a:spcAft>
                <a:spcPts val="0"/>
              </a:spcAft>
              <a:buClr>
                <a:schemeClr val="dk1"/>
              </a:buClr>
              <a:buSzPts val="1300"/>
              <a:buFont typeface="Roboto"/>
              <a:buChar char="●"/>
            </a:pPr>
            <a:r>
              <a:rPr b="0" i="0" lang="en-US" sz="1300" u="none" cap="none" strike="noStrike">
                <a:solidFill>
                  <a:schemeClr val="dk1"/>
                </a:solidFill>
                <a:latin typeface="Roboto"/>
                <a:ea typeface="Roboto"/>
                <a:cs typeface="Roboto"/>
                <a:sym typeface="Roboto"/>
              </a:rPr>
              <a:t>Identifier les indicateurs sensibles au genre</a:t>
            </a:r>
            <a:endParaRPr b="0" i="0" sz="1300" u="none" cap="none" strike="noStrike">
              <a:solidFill>
                <a:schemeClr val="dk1"/>
              </a:solidFill>
              <a:latin typeface="Roboto"/>
              <a:ea typeface="Roboto"/>
              <a:cs typeface="Roboto"/>
              <a:sym typeface="Roboto"/>
            </a:endParaRPr>
          </a:p>
          <a:p>
            <a:pPr indent="0" lvl="0" marL="0" marR="0" rtl="0" algn="l">
              <a:lnSpc>
                <a:spcPct val="115000"/>
              </a:lnSpc>
              <a:spcBef>
                <a:spcPts val="0"/>
              </a:spcBef>
              <a:spcAft>
                <a:spcPts val="0"/>
              </a:spcAft>
              <a:buClr>
                <a:srgbClr val="000000"/>
              </a:buClr>
              <a:buSzPts val="1700"/>
              <a:buFont typeface="Arial"/>
              <a:buNone/>
            </a:pPr>
            <a:r>
              <a:t/>
            </a:r>
            <a:endParaRPr b="1" i="0" sz="1700" u="none" cap="none" strike="noStrike">
              <a:solidFill>
                <a:schemeClr val="accent2"/>
              </a:solidFill>
              <a:latin typeface="Roboto"/>
              <a:ea typeface="Roboto"/>
              <a:cs typeface="Roboto"/>
              <a:sym typeface="Roboto"/>
            </a:endParaRPr>
          </a:p>
        </p:txBody>
      </p:sp>
      <p:pic>
        <p:nvPicPr>
          <p:cNvPr id="444" name="Google Shape;444;p13"/>
          <p:cNvPicPr preferRelativeResize="0"/>
          <p:nvPr/>
        </p:nvPicPr>
        <p:blipFill rotWithShape="1">
          <a:blip r:embed="rId4">
            <a:alphaModFix/>
          </a:blip>
          <a:srcRect b="0" l="0" r="0" t="0"/>
          <a:stretch/>
        </p:blipFill>
        <p:spPr>
          <a:xfrm>
            <a:off x="11075364" y="2748020"/>
            <a:ext cx="1072470" cy="1315428"/>
          </a:xfrm>
          <a:prstGeom prst="rect">
            <a:avLst/>
          </a:prstGeom>
          <a:noFill/>
          <a:ln>
            <a:noFill/>
          </a:ln>
        </p:spPr>
      </p:pic>
      <p:pic>
        <p:nvPicPr>
          <p:cNvPr id="445" name="Google Shape;445;p13"/>
          <p:cNvPicPr preferRelativeResize="0"/>
          <p:nvPr/>
        </p:nvPicPr>
        <p:blipFill rotWithShape="1">
          <a:blip r:embed="rId5">
            <a:alphaModFix/>
          </a:blip>
          <a:srcRect b="0" l="0" r="0" t="0"/>
          <a:stretch/>
        </p:blipFill>
        <p:spPr>
          <a:xfrm>
            <a:off x="11200048" y="4837912"/>
            <a:ext cx="947776" cy="947776"/>
          </a:xfrm>
          <a:prstGeom prst="rect">
            <a:avLst/>
          </a:prstGeom>
          <a:noFill/>
          <a:ln>
            <a:noFill/>
          </a:ln>
        </p:spPr>
      </p:pic>
      <p:pic>
        <p:nvPicPr>
          <p:cNvPr id="446" name="Google Shape;446;p13"/>
          <p:cNvPicPr preferRelativeResize="0"/>
          <p:nvPr/>
        </p:nvPicPr>
        <p:blipFill rotWithShape="1">
          <a:blip r:embed="rId6">
            <a:alphaModFix/>
          </a:blip>
          <a:srcRect b="0" l="0" r="0" t="0"/>
          <a:stretch/>
        </p:blipFill>
        <p:spPr>
          <a:xfrm>
            <a:off x="305525" y="4208162"/>
            <a:ext cx="691201" cy="691201"/>
          </a:xfrm>
          <a:prstGeom prst="rect">
            <a:avLst/>
          </a:prstGeom>
          <a:noFill/>
          <a:ln>
            <a:noFill/>
          </a:ln>
        </p:spPr>
      </p:pic>
      <p:pic>
        <p:nvPicPr>
          <p:cNvPr id="447" name="Google Shape;447;p13"/>
          <p:cNvPicPr preferRelativeResize="0"/>
          <p:nvPr/>
        </p:nvPicPr>
        <p:blipFill rotWithShape="1">
          <a:blip r:embed="rId7">
            <a:alphaModFix/>
          </a:blip>
          <a:srcRect b="0" l="0" r="0" t="0"/>
          <a:stretch/>
        </p:blipFill>
        <p:spPr>
          <a:xfrm>
            <a:off x="-61151" y="552899"/>
            <a:ext cx="1424549" cy="1424549"/>
          </a:xfrm>
          <a:prstGeom prst="rect">
            <a:avLst/>
          </a:prstGeom>
          <a:noFill/>
          <a:ln>
            <a:noFill/>
          </a:ln>
        </p:spPr>
      </p:pic>
      <p:sp>
        <p:nvSpPr>
          <p:cNvPr id="448" name="Google Shape;448;p13"/>
          <p:cNvSpPr/>
          <p:nvPr/>
        </p:nvSpPr>
        <p:spPr>
          <a:xfrm>
            <a:off x="847175" y="6386575"/>
            <a:ext cx="10538700" cy="396300"/>
          </a:xfrm>
          <a:prstGeom prst="leftRightArrow">
            <a:avLst>
              <a:gd fmla="val 50000" name="adj1"/>
              <a:gd fmla="val 50000" name="adj2"/>
            </a:avLst>
          </a:prstGeom>
          <a:solidFill>
            <a:schemeClr val="dk2"/>
          </a:solidFill>
          <a:ln cap="flat" cmpd="sng" w="9525">
            <a:solidFill>
              <a:schemeClr val="lt1"/>
            </a:solidFill>
            <a:prstDash val="solid"/>
            <a:round/>
            <a:headEnd len="sm" w="sm" type="none"/>
            <a:tailEnd len="sm" w="sm" type="none"/>
          </a:ln>
        </p:spPr>
        <p:txBody>
          <a:bodyPr anchorCtr="0" anchor="ctr" bIns="121900" lIns="121900" spcFirstLastPara="1" rIns="121900" wrap="square" tIns="121900">
            <a:noAutofit/>
          </a:bodyPr>
          <a:lstStyle/>
          <a:p>
            <a:pPr indent="0" lvl="0" marL="0" marR="0" rtl="0" algn="ctr">
              <a:lnSpc>
                <a:spcPct val="100000"/>
              </a:lnSpc>
              <a:spcBef>
                <a:spcPts val="0"/>
              </a:spcBef>
              <a:spcAft>
                <a:spcPts val="0"/>
              </a:spcAft>
              <a:buClr>
                <a:srgbClr val="000000"/>
              </a:buClr>
              <a:buSzPts val="1500"/>
              <a:buFont typeface="Arial"/>
              <a:buNone/>
            </a:pPr>
            <a:r>
              <a:rPr b="1" i="0" lang="en-US" sz="1500" u="none" cap="none" strike="noStrike">
                <a:solidFill>
                  <a:schemeClr val="lt1"/>
                </a:solidFill>
                <a:latin typeface="Roboto"/>
                <a:ea typeface="Roboto"/>
                <a:cs typeface="Roboto"/>
                <a:sym typeface="Roboto"/>
              </a:rPr>
              <a:t>Transversal : éthique et protection</a:t>
            </a:r>
            <a:endParaRPr b="1" i="0" sz="1500" u="none" cap="none" strike="noStrike">
              <a:solidFill>
                <a:schemeClr val="lt1"/>
              </a:solidFill>
              <a:latin typeface="Roboto"/>
              <a:ea typeface="Roboto"/>
              <a:cs typeface="Roboto"/>
              <a:sym typeface="Roboto"/>
            </a:endParaRPr>
          </a:p>
        </p:txBody>
      </p:sp>
      <p:grpSp>
        <p:nvGrpSpPr>
          <p:cNvPr id="449" name="Google Shape;449;p13"/>
          <p:cNvGrpSpPr/>
          <p:nvPr/>
        </p:nvGrpSpPr>
        <p:grpSpPr>
          <a:xfrm>
            <a:off x="7218043" y="1883466"/>
            <a:ext cx="372546" cy="481588"/>
            <a:chOff x="1711250" y="2697442"/>
            <a:chExt cx="279417" cy="361200"/>
          </a:xfrm>
        </p:grpSpPr>
        <p:sp>
          <p:nvSpPr>
            <p:cNvPr id="450" name="Google Shape;450;p13"/>
            <p:cNvSpPr/>
            <p:nvPr/>
          </p:nvSpPr>
          <p:spPr>
            <a:xfrm>
              <a:off x="1711250" y="2756625"/>
              <a:ext cx="272100" cy="272100"/>
            </a:xfrm>
            <a:prstGeom prst="ellipse">
              <a:avLst/>
            </a:prstGeom>
            <a:noFill/>
            <a:ln cap="flat" cmpd="sng" w="9525">
              <a:solidFill>
                <a:srgbClr val="FFFFFF"/>
              </a:solidFill>
              <a:prstDash val="solid"/>
              <a:round/>
              <a:headEnd len="sm" w="sm" type="none"/>
              <a:tailEnd len="sm" w="sm" type="none"/>
            </a:ln>
          </p:spPr>
          <p:txBody>
            <a:bodyPr anchorCtr="0" anchor="ctr" bIns="121900" lIns="121900" spcFirstLastPara="1" rIns="121900" wrap="square" tIns="121900">
              <a:noAutofit/>
            </a:bodyPr>
            <a:lstStyle/>
            <a:p>
              <a:pPr indent="0" lvl="0" marL="0" marR="0" rtl="0" algn="ctr">
                <a:lnSpc>
                  <a:spcPct val="100000"/>
                </a:lnSpc>
                <a:spcBef>
                  <a:spcPts val="0"/>
                </a:spcBef>
                <a:spcAft>
                  <a:spcPts val="0"/>
                </a:spcAft>
                <a:buClr>
                  <a:srgbClr val="000000"/>
                </a:buClr>
                <a:buSzPts val="1900"/>
                <a:buFont typeface="Arial"/>
                <a:buNone/>
              </a:pPr>
              <a:r>
                <a:t/>
              </a:r>
              <a:endParaRPr b="0" i="0" sz="1900" u="none" cap="none" strike="noStrike">
                <a:solidFill>
                  <a:srgbClr val="FFFFFF"/>
                </a:solidFill>
                <a:latin typeface="Poppins"/>
                <a:ea typeface="Poppins"/>
                <a:cs typeface="Poppins"/>
                <a:sym typeface="Poppins"/>
              </a:endParaRPr>
            </a:p>
          </p:txBody>
        </p:sp>
        <p:sp>
          <p:nvSpPr>
            <p:cNvPr id="451" name="Google Shape;451;p13"/>
            <p:cNvSpPr txBox="1"/>
            <p:nvPr/>
          </p:nvSpPr>
          <p:spPr>
            <a:xfrm>
              <a:off x="1718567" y="2697442"/>
              <a:ext cx="272100" cy="361200"/>
            </a:xfrm>
            <a:prstGeom prst="rect">
              <a:avLst/>
            </a:prstGeom>
            <a:noFill/>
            <a:ln>
              <a:noFill/>
            </a:ln>
          </p:spPr>
          <p:txBody>
            <a:bodyPr anchorCtr="0" anchor="t"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900"/>
                <a:buFont typeface="Arial"/>
                <a:buNone/>
              </a:pPr>
              <a:r>
                <a:rPr b="1" i="0" lang="en-US" sz="1900" u="none" cap="none" strike="noStrike">
                  <a:solidFill>
                    <a:srgbClr val="FFFFFF"/>
                  </a:solidFill>
                  <a:latin typeface="Poppins"/>
                  <a:ea typeface="Poppins"/>
                  <a:cs typeface="Poppins"/>
                  <a:sym typeface="Poppins"/>
                </a:rPr>
                <a:t>1</a:t>
              </a:r>
              <a:endParaRPr b="1" i="0" sz="1900" u="none" cap="none" strike="noStrike">
                <a:solidFill>
                  <a:srgbClr val="FFFFFF"/>
                </a:solidFill>
                <a:latin typeface="Poppins"/>
                <a:ea typeface="Poppins"/>
                <a:cs typeface="Poppins"/>
                <a:sym typeface="Poppins"/>
              </a:endParaRPr>
            </a:p>
          </p:txBody>
        </p:sp>
      </p:grpSp>
      <p:grpSp>
        <p:nvGrpSpPr>
          <p:cNvPr id="452" name="Google Shape;452;p13"/>
          <p:cNvGrpSpPr/>
          <p:nvPr/>
        </p:nvGrpSpPr>
        <p:grpSpPr>
          <a:xfrm>
            <a:off x="7600876" y="3806531"/>
            <a:ext cx="362791" cy="481588"/>
            <a:chOff x="1711250" y="2697442"/>
            <a:chExt cx="272100" cy="361200"/>
          </a:xfrm>
        </p:grpSpPr>
        <p:sp>
          <p:nvSpPr>
            <p:cNvPr id="453" name="Google Shape;453;p13"/>
            <p:cNvSpPr/>
            <p:nvPr/>
          </p:nvSpPr>
          <p:spPr>
            <a:xfrm>
              <a:off x="1711250" y="2756625"/>
              <a:ext cx="272100" cy="272100"/>
            </a:xfrm>
            <a:prstGeom prst="ellipse">
              <a:avLst/>
            </a:prstGeom>
            <a:noFill/>
            <a:ln cap="flat" cmpd="sng" w="9525">
              <a:solidFill>
                <a:srgbClr val="FFFFFF"/>
              </a:solidFill>
              <a:prstDash val="solid"/>
              <a:round/>
              <a:headEnd len="sm" w="sm" type="none"/>
              <a:tailEnd len="sm" w="sm" type="none"/>
            </a:ln>
          </p:spPr>
          <p:txBody>
            <a:bodyPr anchorCtr="0" anchor="ctr" bIns="121900" lIns="121900" spcFirstLastPara="1" rIns="121900" wrap="square" tIns="121900">
              <a:noAutofit/>
            </a:bodyPr>
            <a:lstStyle/>
            <a:p>
              <a:pPr indent="0" lvl="0" marL="0" marR="0" rtl="0" algn="ctr">
                <a:lnSpc>
                  <a:spcPct val="100000"/>
                </a:lnSpc>
                <a:spcBef>
                  <a:spcPts val="0"/>
                </a:spcBef>
                <a:spcAft>
                  <a:spcPts val="0"/>
                </a:spcAft>
                <a:buClr>
                  <a:srgbClr val="000000"/>
                </a:buClr>
                <a:buSzPts val="1900"/>
                <a:buFont typeface="Arial"/>
                <a:buNone/>
              </a:pPr>
              <a:r>
                <a:t/>
              </a:r>
              <a:endParaRPr b="0" i="0" sz="1900" u="none" cap="none" strike="noStrike">
                <a:solidFill>
                  <a:srgbClr val="FFFFFF"/>
                </a:solidFill>
                <a:latin typeface="Poppins"/>
                <a:ea typeface="Poppins"/>
                <a:cs typeface="Poppins"/>
                <a:sym typeface="Poppins"/>
              </a:endParaRPr>
            </a:p>
          </p:txBody>
        </p:sp>
        <p:sp>
          <p:nvSpPr>
            <p:cNvPr id="454" name="Google Shape;454;p13"/>
            <p:cNvSpPr txBox="1"/>
            <p:nvPr/>
          </p:nvSpPr>
          <p:spPr>
            <a:xfrm>
              <a:off x="1711250" y="2697442"/>
              <a:ext cx="272100" cy="361200"/>
            </a:xfrm>
            <a:prstGeom prst="rect">
              <a:avLst/>
            </a:prstGeom>
            <a:noFill/>
            <a:ln>
              <a:noFill/>
            </a:ln>
          </p:spPr>
          <p:txBody>
            <a:bodyPr anchorCtr="0" anchor="t"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900"/>
                <a:buFont typeface="Arial"/>
                <a:buNone/>
              </a:pPr>
              <a:r>
                <a:rPr b="1" i="0" lang="en-US" sz="1900" u="none" cap="none" strike="noStrike">
                  <a:solidFill>
                    <a:srgbClr val="FFFFFF"/>
                  </a:solidFill>
                  <a:latin typeface="Poppins"/>
                  <a:ea typeface="Poppins"/>
                  <a:cs typeface="Poppins"/>
                  <a:sym typeface="Poppins"/>
                </a:rPr>
                <a:t>2</a:t>
              </a:r>
              <a:endParaRPr b="1" i="0" sz="1900" u="none" cap="none" strike="noStrike">
                <a:solidFill>
                  <a:srgbClr val="FFFFFF"/>
                </a:solidFill>
                <a:latin typeface="Poppins"/>
                <a:ea typeface="Poppins"/>
                <a:cs typeface="Poppins"/>
                <a:sym typeface="Poppins"/>
              </a:endParaRPr>
            </a:p>
          </p:txBody>
        </p:sp>
      </p:grpSp>
      <p:grpSp>
        <p:nvGrpSpPr>
          <p:cNvPr id="455" name="Google Shape;455;p13"/>
          <p:cNvGrpSpPr/>
          <p:nvPr/>
        </p:nvGrpSpPr>
        <p:grpSpPr>
          <a:xfrm>
            <a:off x="6067893" y="4740701"/>
            <a:ext cx="360824" cy="433436"/>
            <a:chOff x="1722625" y="2690096"/>
            <a:chExt cx="294118" cy="353335"/>
          </a:xfrm>
        </p:grpSpPr>
        <p:sp>
          <p:nvSpPr>
            <p:cNvPr id="456" name="Google Shape;456;p13"/>
            <p:cNvSpPr/>
            <p:nvPr/>
          </p:nvSpPr>
          <p:spPr>
            <a:xfrm>
              <a:off x="1744643" y="2771331"/>
              <a:ext cx="272100" cy="272100"/>
            </a:xfrm>
            <a:prstGeom prst="ellipse">
              <a:avLst/>
            </a:prstGeom>
            <a:noFill/>
            <a:ln cap="flat" cmpd="sng" w="9525">
              <a:solidFill>
                <a:srgbClr val="FFFFFF"/>
              </a:solidFill>
              <a:prstDash val="solid"/>
              <a:round/>
              <a:headEnd len="sm" w="sm" type="none"/>
              <a:tailEnd len="sm" w="sm" type="none"/>
            </a:ln>
          </p:spPr>
          <p:txBody>
            <a:bodyPr anchorCtr="0" anchor="ctr" bIns="121900" lIns="121900" spcFirstLastPara="1" rIns="121900" wrap="square" tIns="121900">
              <a:noAutofit/>
            </a:bodyPr>
            <a:lstStyle/>
            <a:p>
              <a:pPr indent="0" lvl="0" marL="0" marR="0" rtl="0" algn="ctr">
                <a:lnSpc>
                  <a:spcPct val="100000"/>
                </a:lnSpc>
                <a:spcBef>
                  <a:spcPts val="0"/>
                </a:spcBef>
                <a:spcAft>
                  <a:spcPts val="0"/>
                </a:spcAft>
                <a:buClr>
                  <a:srgbClr val="000000"/>
                </a:buClr>
                <a:buSzPts val="1900"/>
                <a:buFont typeface="Arial"/>
                <a:buNone/>
              </a:pPr>
              <a:r>
                <a:t/>
              </a:r>
              <a:endParaRPr b="0" i="0" sz="1900" u="none" cap="none" strike="noStrike">
                <a:solidFill>
                  <a:srgbClr val="FFFFFF"/>
                </a:solidFill>
                <a:latin typeface="Poppins"/>
                <a:ea typeface="Poppins"/>
                <a:cs typeface="Poppins"/>
                <a:sym typeface="Poppins"/>
              </a:endParaRPr>
            </a:p>
          </p:txBody>
        </p:sp>
        <p:sp>
          <p:nvSpPr>
            <p:cNvPr id="457" name="Google Shape;457;p13"/>
            <p:cNvSpPr txBox="1"/>
            <p:nvPr/>
          </p:nvSpPr>
          <p:spPr>
            <a:xfrm>
              <a:off x="1722625" y="2690096"/>
              <a:ext cx="254100" cy="337200"/>
            </a:xfrm>
            <a:prstGeom prst="rect">
              <a:avLst/>
            </a:prstGeom>
            <a:noFill/>
            <a:ln>
              <a:noFill/>
            </a:ln>
          </p:spPr>
          <p:txBody>
            <a:bodyPr anchorCtr="0" anchor="t"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900"/>
                <a:buFont typeface="Arial"/>
                <a:buNone/>
              </a:pPr>
              <a:r>
                <a:rPr b="1" i="0" lang="en-US" sz="1900" u="none" cap="none" strike="noStrike">
                  <a:solidFill>
                    <a:srgbClr val="FFFFFF"/>
                  </a:solidFill>
                  <a:latin typeface="Poppins"/>
                  <a:ea typeface="Poppins"/>
                  <a:cs typeface="Poppins"/>
                  <a:sym typeface="Poppins"/>
                </a:rPr>
                <a:t>3</a:t>
              </a:r>
              <a:endParaRPr b="1" i="0" sz="1900" u="none" cap="none" strike="noStrike">
                <a:solidFill>
                  <a:srgbClr val="FFFFFF"/>
                </a:solidFill>
                <a:latin typeface="Poppins"/>
                <a:ea typeface="Poppins"/>
                <a:cs typeface="Poppins"/>
                <a:sym typeface="Poppins"/>
              </a:endParaRPr>
            </a:p>
          </p:txBody>
        </p:sp>
      </p:grpSp>
      <p:grpSp>
        <p:nvGrpSpPr>
          <p:cNvPr id="458" name="Google Shape;458;p13"/>
          <p:cNvGrpSpPr/>
          <p:nvPr/>
        </p:nvGrpSpPr>
        <p:grpSpPr>
          <a:xfrm>
            <a:off x="4503460" y="3473421"/>
            <a:ext cx="392056" cy="481588"/>
            <a:chOff x="1689301" y="2697442"/>
            <a:chExt cx="294049" cy="361200"/>
          </a:xfrm>
        </p:grpSpPr>
        <p:sp>
          <p:nvSpPr>
            <p:cNvPr id="459" name="Google Shape;459;p13"/>
            <p:cNvSpPr/>
            <p:nvPr/>
          </p:nvSpPr>
          <p:spPr>
            <a:xfrm>
              <a:off x="1711250" y="2756625"/>
              <a:ext cx="272100" cy="272100"/>
            </a:xfrm>
            <a:prstGeom prst="ellipse">
              <a:avLst/>
            </a:prstGeom>
            <a:noFill/>
            <a:ln cap="flat" cmpd="sng" w="9525">
              <a:solidFill>
                <a:srgbClr val="FFFFFF"/>
              </a:solidFill>
              <a:prstDash val="solid"/>
              <a:round/>
              <a:headEnd len="sm" w="sm" type="none"/>
              <a:tailEnd len="sm" w="sm" type="none"/>
            </a:ln>
          </p:spPr>
          <p:txBody>
            <a:bodyPr anchorCtr="0" anchor="ctr" bIns="121900" lIns="121900" spcFirstLastPara="1" rIns="121900" wrap="square" tIns="121900">
              <a:noAutofit/>
            </a:bodyPr>
            <a:lstStyle/>
            <a:p>
              <a:pPr indent="0" lvl="0" marL="0" marR="0" rtl="0" algn="ctr">
                <a:lnSpc>
                  <a:spcPct val="100000"/>
                </a:lnSpc>
                <a:spcBef>
                  <a:spcPts val="0"/>
                </a:spcBef>
                <a:spcAft>
                  <a:spcPts val="0"/>
                </a:spcAft>
                <a:buClr>
                  <a:srgbClr val="000000"/>
                </a:buClr>
                <a:buSzPts val="1900"/>
                <a:buFont typeface="Arial"/>
                <a:buNone/>
              </a:pPr>
              <a:r>
                <a:t/>
              </a:r>
              <a:endParaRPr b="0" i="0" sz="1900" u="none" cap="none" strike="noStrike">
                <a:solidFill>
                  <a:srgbClr val="FFFFFF"/>
                </a:solidFill>
                <a:latin typeface="Poppins"/>
                <a:ea typeface="Poppins"/>
                <a:cs typeface="Poppins"/>
                <a:sym typeface="Poppins"/>
              </a:endParaRPr>
            </a:p>
          </p:txBody>
        </p:sp>
        <p:sp>
          <p:nvSpPr>
            <p:cNvPr id="460" name="Google Shape;460;p13"/>
            <p:cNvSpPr txBox="1"/>
            <p:nvPr/>
          </p:nvSpPr>
          <p:spPr>
            <a:xfrm>
              <a:off x="1689301" y="2697442"/>
              <a:ext cx="272100" cy="361200"/>
            </a:xfrm>
            <a:prstGeom prst="rect">
              <a:avLst/>
            </a:prstGeom>
            <a:noFill/>
            <a:ln>
              <a:noFill/>
            </a:ln>
          </p:spPr>
          <p:txBody>
            <a:bodyPr anchorCtr="0" anchor="t"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900"/>
                <a:buFont typeface="Arial"/>
                <a:buNone/>
              </a:pPr>
              <a:r>
                <a:rPr b="1" i="0" lang="en-US" sz="1900" u="none" cap="none" strike="noStrike">
                  <a:solidFill>
                    <a:srgbClr val="FFFFFF"/>
                  </a:solidFill>
                  <a:latin typeface="Poppins"/>
                  <a:ea typeface="Poppins"/>
                  <a:cs typeface="Poppins"/>
                  <a:sym typeface="Poppins"/>
                </a:rPr>
                <a:t>4</a:t>
              </a:r>
              <a:endParaRPr b="1" i="0" sz="1900" u="none" cap="none" strike="noStrike">
                <a:solidFill>
                  <a:srgbClr val="FFFFFF"/>
                </a:solidFill>
                <a:latin typeface="Poppins"/>
                <a:ea typeface="Poppins"/>
                <a:cs typeface="Poppins"/>
                <a:sym typeface="Poppins"/>
              </a:endParaRPr>
            </a:p>
          </p:txBody>
        </p:sp>
      </p:grpSp>
      <p:grpSp>
        <p:nvGrpSpPr>
          <p:cNvPr id="461" name="Google Shape;461;p13"/>
          <p:cNvGrpSpPr/>
          <p:nvPr/>
        </p:nvGrpSpPr>
        <p:grpSpPr>
          <a:xfrm>
            <a:off x="5177393" y="1755844"/>
            <a:ext cx="369848" cy="443229"/>
            <a:chOff x="1689301" y="2697442"/>
            <a:chExt cx="301400" cy="361200"/>
          </a:xfrm>
        </p:grpSpPr>
        <p:sp>
          <p:nvSpPr>
            <p:cNvPr id="462" name="Google Shape;462;p13"/>
            <p:cNvSpPr/>
            <p:nvPr/>
          </p:nvSpPr>
          <p:spPr>
            <a:xfrm>
              <a:off x="1718601" y="2778677"/>
              <a:ext cx="272100" cy="272100"/>
            </a:xfrm>
            <a:prstGeom prst="ellipse">
              <a:avLst/>
            </a:prstGeom>
            <a:noFill/>
            <a:ln cap="flat" cmpd="sng" w="9525">
              <a:solidFill>
                <a:srgbClr val="FFFFFF"/>
              </a:solidFill>
              <a:prstDash val="solid"/>
              <a:round/>
              <a:headEnd len="sm" w="sm" type="none"/>
              <a:tailEnd len="sm" w="sm" type="none"/>
            </a:ln>
          </p:spPr>
          <p:txBody>
            <a:bodyPr anchorCtr="0" anchor="ctr" bIns="121900" lIns="121900" spcFirstLastPara="1" rIns="121900" wrap="square" tIns="121900">
              <a:noAutofit/>
            </a:bodyPr>
            <a:lstStyle/>
            <a:p>
              <a:pPr indent="0" lvl="0" marL="0" marR="0" rtl="0" algn="ctr">
                <a:lnSpc>
                  <a:spcPct val="100000"/>
                </a:lnSpc>
                <a:spcBef>
                  <a:spcPts val="0"/>
                </a:spcBef>
                <a:spcAft>
                  <a:spcPts val="0"/>
                </a:spcAft>
                <a:buClr>
                  <a:srgbClr val="000000"/>
                </a:buClr>
                <a:buSzPts val="1900"/>
                <a:buFont typeface="Arial"/>
                <a:buNone/>
              </a:pPr>
              <a:r>
                <a:t/>
              </a:r>
              <a:endParaRPr b="0" i="0" sz="1900" u="none" cap="none" strike="noStrike">
                <a:solidFill>
                  <a:srgbClr val="FFFFFF"/>
                </a:solidFill>
                <a:latin typeface="Poppins"/>
                <a:ea typeface="Poppins"/>
                <a:cs typeface="Poppins"/>
                <a:sym typeface="Poppins"/>
              </a:endParaRPr>
            </a:p>
          </p:txBody>
        </p:sp>
        <p:sp>
          <p:nvSpPr>
            <p:cNvPr id="463" name="Google Shape;463;p13"/>
            <p:cNvSpPr txBox="1"/>
            <p:nvPr/>
          </p:nvSpPr>
          <p:spPr>
            <a:xfrm>
              <a:off x="1689301" y="2697442"/>
              <a:ext cx="272100" cy="361200"/>
            </a:xfrm>
            <a:prstGeom prst="rect">
              <a:avLst/>
            </a:prstGeom>
            <a:noFill/>
            <a:ln>
              <a:noFill/>
            </a:ln>
          </p:spPr>
          <p:txBody>
            <a:bodyPr anchorCtr="0" anchor="t"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900"/>
                <a:buFont typeface="Arial"/>
                <a:buNone/>
              </a:pPr>
              <a:r>
                <a:rPr b="1" i="0" lang="en-US" sz="1900" u="none" cap="none" strike="noStrike">
                  <a:solidFill>
                    <a:srgbClr val="FFFFFF"/>
                  </a:solidFill>
                  <a:latin typeface="Poppins"/>
                  <a:ea typeface="Poppins"/>
                  <a:cs typeface="Poppins"/>
                  <a:sym typeface="Poppins"/>
                </a:rPr>
                <a:t>5</a:t>
              </a:r>
              <a:endParaRPr b="1" i="0" sz="1900" u="none" cap="none" strike="noStrike">
                <a:solidFill>
                  <a:srgbClr val="FFFFFF"/>
                </a:solidFill>
                <a:latin typeface="Poppins"/>
                <a:ea typeface="Poppins"/>
                <a:cs typeface="Poppins"/>
                <a:sym typeface="Poppins"/>
              </a:endParaRPr>
            </a:p>
          </p:txBody>
        </p:sp>
      </p:grpSp>
      <p:cxnSp>
        <p:nvCxnSpPr>
          <p:cNvPr id="464" name="Google Shape;464;p13"/>
          <p:cNvCxnSpPr>
            <a:endCxn id="463" idx="1"/>
          </p:cNvCxnSpPr>
          <p:nvPr/>
        </p:nvCxnSpPr>
        <p:spPr>
          <a:xfrm>
            <a:off x="3628493" y="1119459"/>
            <a:ext cx="1548900" cy="858000"/>
          </a:xfrm>
          <a:prstGeom prst="straightConnector1">
            <a:avLst/>
          </a:prstGeom>
          <a:noFill/>
          <a:ln cap="flat" cmpd="sng" w="19050">
            <a:solidFill>
              <a:srgbClr val="3A3A3A"/>
            </a:solidFill>
            <a:prstDash val="solid"/>
            <a:round/>
            <a:headEnd len="med" w="med" type="oval"/>
            <a:tailEnd len="sm" w="sm" type="none"/>
          </a:ln>
        </p:spPr>
      </p:cxnSp>
      <p:sp>
        <p:nvSpPr>
          <p:cNvPr id="465" name="Google Shape;465;p13"/>
          <p:cNvSpPr txBox="1"/>
          <p:nvPr/>
        </p:nvSpPr>
        <p:spPr>
          <a:xfrm>
            <a:off x="887050" y="4740700"/>
            <a:ext cx="4381200" cy="3000000"/>
          </a:xfrm>
          <a:prstGeom prst="rect">
            <a:avLst/>
          </a:prstGeom>
          <a:noFill/>
          <a:ln>
            <a:noFill/>
          </a:ln>
        </p:spPr>
        <p:txBody>
          <a:bodyPr anchorCtr="0" anchor="t" bIns="91425" lIns="91425" spcFirstLastPara="1" rIns="91425" wrap="square" tIns="91425">
            <a:normAutofit/>
          </a:bodyPr>
          <a:lstStyle/>
          <a:p>
            <a:pPr indent="-139700" lvl="0" marL="171450" marR="0" rtl="0" algn="l">
              <a:lnSpc>
                <a:spcPct val="115000"/>
              </a:lnSpc>
              <a:spcBef>
                <a:spcPts val="0"/>
              </a:spcBef>
              <a:spcAft>
                <a:spcPts val="0"/>
              </a:spcAft>
              <a:buClr>
                <a:schemeClr val="dk1"/>
              </a:buClr>
              <a:buSzPts val="1300"/>
              <a:buFont typeface="Roboto"/>
              <a:buChar char="●"/>
            </a:pPr>
            <a:r>
              <a:rPr b="0" i="0" lang="en-US" sz="1300" u="none" cap="none" strike="noStrike">
                <a:solidFill>
                  <a:schemeClr val="dk1"/>
                </a:solidFill>
                <a:latin typeface="Roboto"/>
                <a:ea typeface="Roboto"/>
                <a:cs typeface="Roboto"/>
                <a:sym typeface="Roboto"/>
              </a:rPr>
              <a:t>Concevoir des outils de suivi et/ou d'évaluation sensibles au genre</a:t>
            </a:r>
            <a:endParaRPr b="0" i="0" sz="1300" u="none" cap="none" strike="noStrike">
              <a:solidFill>
                <a:schemeClr val="dk1"/>
              </a:solidFill>
              <a:latin typeface="Roboto"/>
              <a:ea typeface="Roboto"/>
              <a:cs typeface="Roboto"/>
              <a:sym typeface="Roboto"/>
            </a:endParaRPr>
          </a:p>
          <a:p>
            <a:pPr indent="-139700" lvl="0" marL="171450" marR="0" rtl="0" algn="l">
              <a:lnSpc>
                <a:spcPct val="115000"/>
              </a:lnSpc>
              <a:spcBef>
                <a:spcPts val="0"/>
              </a:spcBef>
              <a:spcAft>
                <a:spcPts val="0"/>
              </a:spcAft>
              <a:buClr>
                <a:schemeClr val="dk1"/>
              </a:buClr>
              <a:buSzPts val="1300"/>
              <a:buFont typeface="Roboto"/>
              <a:buChar char="●"/>
            </a:pPr>
            <a:r>
              <a:rPr b="0" i="0" lang="en-US" sz="1300" u="none" cap="none" strike="noStrike">
                <a:solidFill>
                  <a:schemeClr val="dk1"/>
                </a:solidFill>
                <a:latin typeface="Roboto"/>
                <a:ea typeface="Roboto"/>
                <a:cs typeface="Roboto"/>
                <a:sym typeface="Roboto"/>
              </a:rPr>
              <a:t>Former les équipes de terrain sur les questions de genre</a:t>
            </a:r>
            <a:endParaRPr b="0" i="0" sz="1300" u="none" cap="none" strike="noStrike">
              <a:solidFill>
                <a:schemeClr val="dk1"/>
              </a:solidFill>
              <a:latin typeface="Roboto"/>
              <a:ea typeface="Roboto"/>
              <a:cs typeface="Roboto"/>
              <a:sym typeface="Roboto"/>
            </a:endParaRPr>
          </a:p>
          <a:p>
            <a:pPr indent="-139700" lvl="0" marL="171450" marR="0" rtl="0" algn="l">
              <a:lnSpc>
                <a:spcPct val="115000"/>
              </a:lnSpc>
              <a:spcBef>
                <a:spcPts val="0"/>
              </a:spcBef>
              <a:spcAft>
                <a:spcPts val="0"/>
              </a:spcAft>
              <a:buClr>
                <a:schemeClr val="dk1"/>
              </a:buClr>
              <a:buSzPts val="1300"/>
              <a:buFont typeface="Roboto"/>
              <a:buChar char="●"/>
            </a:pPr>
            <a:r>
              <a:rPr b="0" i="0" lang="en-US" sz="1300" u="none" cap="none" strike="noStrike">
                <a:solidFill>
                  <a:schemeClr val="dk1"/>
                </a:solidFill>
                <a:latin typeface="Roboto"/>
                <a:ea typeface="Roboto"/>
                <a:cs typeface="Roboto"/>
                <a:sym typeface="Roboto"/>
              </a:rPr>
              <a:t>Collecter des données liées au genre</a:t>
            </a:r>
            <a:endParaRPr b="0" i="0" sz="1300" u="none" cap="none" strike="noStrike">
              <a:solidFill>
                <a:schemeClr val="dk1"/>
              </a:solidFill>
              <a:latin typeface="Roboto"/>
              <a:ea typeface="Roboto"/>
              <a:cs typeface="Roboto"/>
              <a:sym typeface="Roboto"/>
            </a:endParaRPr>
          </a:p>
          <a:p>
            <a:pPr indent="-139700" lvl="0" marL="171450" marR="0" rtl="0" algn="l">
              <a:lnSpc>
                <a:spcPct val="115000"/>
              </a:lnSpc>
              <a:spcBef>
                <a:spcPts val="0"/>
              </a:spcBef>
              <a:spcAft>
                <a:spcPts val="0"/>
              </a:spcAft>
              <a:buClr>
                <a:schemeClr val="dk1"/>
              </a:buClr>
              <a:buSzPts val="1300"/>
              <a:buFont typeface="Roboto"/>
              <a:buChar char="●"/>
            </a:pPr>
            <a:r>
              <a:rPr b="0" i="0" lang="en-US" sz="1300" u="none" cap="none" strike="noStrike">
                <a:solidFill>
                  <a:schemeClr val="dk1"/>
                </a:solidFill>
                <a:latin typeface="Roboto"/>
                <a:ea typeface="Roboto"/>
                <a:cs typeface="Roboto"/>
                <a:sym typeface="Roboto"/>
              </a:rPr>
              <a:t>Envisager une collecte de données participative auprès des femmes/filles</a:t>
            </a:r>
            <a:endParaRPr b="0" i="0" sz="1300" u="none" cap="none" strike="noStrike">
              <a:solidFill>
                <a:schemeClr val="dk1"/>
              </a:solidFill>
              <a:latin typeface="Roboto"/>
              <a:ea typeface="Roboto"/>
              <a:cs typeface="Roboto"/>
              <a:sym typeface="Roboto"/>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23"/>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424"/>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449"/>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44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27"/>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452"/>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443"/>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44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29"/>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430"/>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455"/>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445"/>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44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20"/>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428"/>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458"/>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446"/>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46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25"/>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426"/>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447"/>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461"/>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46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48"/>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9" name="Shape 469"/>
        <p:cNvGrpSpPr/>
        <p:nvPr/>
      </p:nvGrpSpPr>
      <p:grpSpPr>
        <a:xfrm>
          <a:off x="0" y="0"/>
          <a:ext cx="0" cy="0"/>
          <a:chOff x="0" y="0"/>
          <a:chExt cx="0" cy="0"/>
        </a:xfrm>
      </p:grpSpPr>
      <p:sp>
        <p:nvSpPr>
          <p:cNvPr id="470" name="Google Shape;470;p14"/>
          <p:cNvSpPr/>
          <p:nvPr/>
        </p:nvSpPr>
        <p:spPr>
          <a:xfrm>
            <a:off x="-10975" y="-10975"/>
            <a:ext cx="4422000" cy="6858000"/>
          </a:xfrm>
          <a:prstGeom prst="rect">
            <a:avLst/>
          </a:pr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Calibri"/>
              <a:ea typeface="Calibri"/>
              <a:cs typeface="Calibri"/>
              <a:sym typeface="Calibri"/>
            </a:endParaRPr>
          </a:p>
        </p:txBody>
      </p:sp>
      <p:sp>
        <p:nvSpPr>
          <p:cNvPr id="471" name="Google Shape;471;p14"/>
          <p:cNvSpPr/>
          <p:nvPr/>
        </p:nvSpPr>
        <p:spPr>
          <a:xfrm>
            <a:off x="6349897" y="1336795"/>
            <a:ext cx="3952200" cy="3952200"/>
          </a:xfrm>
          <a:prstGeom prst="donut">
            <a:avLst>
              <a:gd fmla="val 16067" name="adj"/>
            </a:avLst>
          </a:prstGeom>
          <a:solidFill>
            <a:srgbClr val="FBF5F5"/>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900"/>
              <a:buFont typeface="Arial"/>
              <a:buNone/>
            </a:pPr>
            <a:r>
              <a:t/>
            </a:r>
            <a:endParaRPr b="0" i="0" sz="1900" u="none" cap="none" strike="noStrike">
              <a:solidFill>
                <a:srgbClr val="000000"/>
              </a:solidFill>
              <a:latin typeface="Arial"/>
              <a:ea typeface="Arial"/>
              <a:cs typeface="Arial"/>
              <a:sym typeface="Arial"/>
            </a:endParaRPr>
          </a:p>
        </p:txBody>
      </p:sp>
      <p:sp>
        <p:nvSpPr>
          <p:cNvPr id="472" name="Google Shape;472;p14"/>
          <p:cNvSpPr/>
          <p:nvPr/>
        </p:nvSpPr>
        <p:spPr>
          <a:xfrm rot="1800031">
            <a:off x="6229017" y="1213269"/>
            <a:ext cx="4186735" cy="4186885"/>
          </a:xfrm>
          <a:prstGeom prst="blockArc">
            <a:avLst>
              <a:gd fmla="val 14414370" name="adj1"/>
              <a:gd fmla="val 18998613" name="adj2"/>
              <a:gd fmla="val 8907" name="adj3"/>
            </a:avLst>
          </a:prstGeom>
          <a:solidFill>
            <a:schemeClr val="lt2"/>
          </a:solidFill>
          <a:ln cap="flat" cmpd="sng" w="9525">
            <a:solidFill>
              <a:schemeClr val="lt2"/>
            </a:solidFill>
            <a:prstDash val="solid"/>
            <a:round/>
            <a:headEnd len="sm" w="sm" type="none"/>
            <a:tailEnd len="sm" w="sm" type="none"/>
          </a:ln>
          <a:effectLst>
            <a:outerShdw blurRad="71438" rotWithShape="0" algn="bl" dir="5400000" dist="9525">
              <a:srgbClr val="000000">
                <a:alpha val="40000"/>
              </a:srgbClr>
            </a:outerShdw>
          </a:effectLst>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2400"/>
              <a:buFont typeface="Arial"/>
              <a:buNone/>
            </a:pPr>
            <a:r>
              <a:rPr b="0" i="0" lang="en-US" sz="2400" u="none" cap="none" strike="noStrike">
                <a:solidFill>
                  <a:schemeClr val="lt2"/>
                </a:solidFill>
                <a:latin typeface="Arial"/>
                <a:ea typeface="Arial"/>
                <a:cs typeface="Arial"/>
                <a:sym typeface="Arial"/>
              </a:rPr>
              <a:t>1</a:t>
            </a:r>
            <a:endParaRPr b="0" i="0" sz="2400" u="none" cap="none" strike="noStrike">
              <a:solidFill>
                <a:schemeClr val="lt2"/>
              </a:solidFill>
              <a:latin typeface="Arial"/>
              <a:ea typeface="Arial"/>
              <a:cs typeface="Arial"/>
              <a:sym typeface="Arial"/>
            </a:endParaRPr>
          </a:p>
        </p:txBody>
      </p:sp>
      <p:sp>
        <p:nvSpPr>
          <p:cNvPr id="473" name="Google Shape;473;p14"/>
          <p:cNvSpPr/>
          <p:nvPr/>
        </p:nvSpPr>
        <p:spPr>
          <a:xfrm flipH="1" rot="-9000699">
            <a:off x="6238209" y="1210925"/>
            <a:ext cx="4185875" cy="4185875"/>
          </a:xfrm>
          <a:prstGeom prst="blockArc">
            <a:avLst>
              <a:gd fmla="val 20178804" name="adj1"/>
              <a:gd fmla="val 2623923" name="adj2"/>
              <a:gd fmla="val 8858" name="adj3"/>
            </a:avLst>
          </a:prstGeom>
          <a:solidFill>
            <a:schemeClr val="accent2"/>
          </a:solidFill>
          <a:ln cap="flat" cmpd="sng" w="9525">
            <a:solidFill>
              <a:schemeClr val="accent2"/>
            </a:solidFill>
            <a:prstDash val="solid"/>
            <a:round/>
            <a:headEnd len="sm" w="sm" type="none"/>
            <a:tailEnd len="sm" w="sm" type="none"/>
          </a:ln>
          <a:effectLst>
            <a:outerShdw blurRad="71438" rotWithShape="0" algn="bl" dir="5400000" dist="9525">
              <a:srgbClr val="000000">
                <a:alpha val="40000"/>
              </a:srgbClr>
            </a:outerShdw>
          </a:effectLst>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900"/>
              <a:buFont typeface="Arial"/>
              <a:buNone/>
            </a:pPr>
            <a:r>
              <a:t/>
            </a:r>
            <a:endParaRPr b="0" i="0" sz="1900" u="none" cap="none" strike="noStrike">
              <a:solidFill>
                <a:srgbClr val="000000"/>
              </a:solidFill>
              <a:latin typeface="Arial"/>
              <a:ea typeface="Arial"/>
              <a:cs typeface="Arial"/>
              <a:sym typeface="Arial"/>
            </a:endParaRPr>
          </a:p>
        </p:txBody>
      </p:sp>
      <p:sp>
        <p:nvSpPr>
          <p:cNvPr id="474" name="Google Shape;474;p14"/>
          <p:cNvSpPr txBox="1"/>
          <p:nvPr>
            <p:ph idx="4294967295" type="title"/>
          </p:nvPr>
        </p:nvSpPr>
        <p:spPr>
          <a:xfrm>
            <a:off x="360226" y="1836450"/>
            <a:ext cx="3875400" cy="789300"/>
          </a:xfrm>
          <a:prstGeom prst="rect">
            <a:avLst/>
          </a:prstGeom>
          <a:noFill/>
          <a:ln>
            <a:noFill/>
          </a:ln>
        </p:spPr>
        <p:txBody>
          <a:bodyPr anchorCtr="0" anchor="t" bIns="121900" lIns="121900" spcFirstLastPara="1" rIns="121900" wrap="square" tIns="121900">
            <a:noAutofit/>
          </a:bodyPr>
          <a:lstStyle/>
          <a:p>
            <a:pPr indent="0" lvl="0" marL="0" rtl="0" algn="l">
              <a:lnSpc>
                <a:spcPct val="100000"/>
              </a:lnSpc>
              <a:spcBef>
                <a:spcPts val="0"/>
              </a:spcBef>
              <a:spcAft>
                <a:spcPts val="0"/>
              </a:spcAft>
              <a:buSzPts val="3700"/>
              <a:buNone/>
            </a:pPr>
            <a:r>
              <a:rPr b="1" lang="en-US" sz="6000">
                <a:solidFill>
                  <a:schemeClr val="lt1"/>
                </a:solidFill>
                <a:latin typeface="Bebas Neue"/>
                <a:ea typeface="Bebas Neue"/>
                <a:cs typeface="Bebas Neue"/>
                <a:sym typeface="Bebas Neue"/>
              </a:rPr>
              <a:t>Planification du suivi et  évaluation</a:t>
            </a:r>
            <a:endParaRPr b="1" sz="6000">
              <a:solidFill>
                <a:schemeClr val="lt1"/>
              </a:solidFill>
              <a:latin typeface="Bebas Neue"/>
              <a:ea typeface="Bebas Neue"/>
              <a:cs typeface="Bebas Neue"/>
              <a:sym typeface="Bebas Neue"/>
            </a:endParaRPr>
          </a:p>
          <a:p>
            <a:pPr indent="0" lvl="0" marL="0" rtl="0" algn="l">
              <a:lnSpc>
                <a:spcPct val="100000"/>
              </a:lnSpc>
              <a:spcBef>
                <a:spcPts val="0"/>
              </a:spcBef>
              <a:spcAft>
                <a:spcPts val="0"/>
              </a:spcAft>
              <a:buSzPts val="3700"/>
              <a:buNone/>
            </a:pPr>
            <a:r>
              <a:t/>
            </a:r>
            <a:endParaRPr b="1" sz="6000">
              <a:solidFill>
                <a:schemeClr val="lt1"/>
              </a:solidFill>
              <a:latin typeface="Bebas Neue"/>
              <a:ea typeface="Bebas Neue"/>
              <a:cs typeface="Bebas Neue"/>
              <a:sym typeface="Bebas Neue"/>
            </a:endParaRPr>
          </a:p>
        </p:txBody>
      </p:sp>
      <p:sp>
        <p:nvSpPr>
          <p:cNvPr id="475" name="Google Shape;475;p14"/>
          <p:cNvSpPr txBox="1"/>
          <p:nvPr/>
        </p:nvSpPr>
        <p:spPr>
          <a:xfrm>
            <a:off x="7203009" y="2722720"/>
            <a:ext cx="2246100" cy="1251600"/>
          </a:xfrm>
          <a:prstGeom prst="rect">
            <a:avLst/>
          </a:prstGeom>
          <a:noFill/>
          <a:ln>
            <a:noFill/>
          </a:ln>
        </p:spPr>
        <p:txBody>
          <a:bodyPr anchorCtr="0" anchor="ctr" bIns="121900" lIns="121900" spcFirstLastPara="1" rIns="121900" wrap="square" tIns="121900">
            <a:noAutofit/>
          </a:bodyPr>
          <a:lstStyle/>
          <a:p>
            <a:pPr indent="0" lvl="0" marL="0" marR="0" rtl="0" algn="ctr">
              <a:lnSpc>
                <a:spcPct val="115000"/>
              </a:lnSpc>
              <a:spcBef>
                <a:spcPts val="0"/>
              </a:spcBef>
              <a:spcAft>
                <a:spcPts val="0"/>
              </a:spcAft>
              <a:buClr>
                <a:srgbClr val="000000"/>
              </a:buClr>
              <a:buSzPts val="2100"/>
              <a:buFont typeface="Arial"/>
              <a:buNone/>
            </a:pPr>
            <a:r>
              <a:rPr b="1" i="0" lang="en-US" sz="2100" u="none" cap="none" strike="noStrike">
                <a:solidFill>
                  <a:schemeClr val="dk1"/>
                </a:solidFill>
                <a:latin typeface="Roboto"/>
                <a:ea typeface="Roboto"/>
                <a:cs typeface="Roboto"/>
                <a:sym typeface="Roboto"/>
              </a:rPr>
              <a:t>Suivi, évaluation et apprentissage continus</a:t>
            </a:r>
            <a:endParaRPr b="0" i="0" sz="2100" u="none" cap="none" strike="noStrike">
              <a:solidFill>
                <a:schemeClr val="dk1"/>
              </a:solidFill>
              <a:latin typeface="Roboto"/>
              <a:ea typeface="Roboto"/>
              <a:cs typeface="Roboto"/>
              <a:sym typeface="Roboto"/>
            </a:endParaRPr>
          </a:p>
        </p:txBody>
      </p:sp>
      <p:sp>
        <p:nvSpPr>
          <p:cNvPr id="476" name="Google Shape;476;p14"/>
          <p:cNvSpPr/>
          <p:nvPr/>
        </p:nvSpPr>
        <p:spPr>
          <a:xfrm rot="-3782428">
            <a:off x="9865227" y="2413847"/>
            <a:ext cx="565112" cy="565112"/>
          </a:xfrm>
          <a:prstGeom prst="rtTriangle">
            <a:avLst/>
          </a:prstGeom>
          <a:solidFill>
            <a:schemeClr val="lt2"/>
          </a:solidFill>
          <a:ln cap="flat" cmpd="sng" w="9525">
            <a:solidFill>
              <a:schemeClr val="lt2"/>
            </a:solidFill>
            <a:prstDash val="solid"/>
            <a:round/>
            <a:headEnd len="sm" w="sm" type="none"/>
            <a:tailEnd len="sm" w="sm" type="none"/>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900"/>
              <a:buFont typeface="Arial"/>
              <a:buNone/>
            </a:pPr>
            <a:r>
              <a:t/>
            </a:r>
            <a:endParaRPr b="0" i="0" sz="1900" u="none" cap="none" strike="noStrike">
              <a:solidFill>
                <a:schemeClr val="lt2"/>
              </a:solidFill>
              <a:latin typeface="Arial"/>
              <a:ea typeface="Arial"/>
              <a:cs typeface="Arial"/>
              <a:sym typeface="Arial"/>
            </a:endParaRPr>
          </a:p>
        </p:txBody>
      </p:sp>
      <p:sp>
        <p:nvSpPr>
          <p:cNvPr id="477" name="Google Shape;477;p14"/>
          <p:cNvSpPr/>
          <p:nvPr/>
        </p:nvSpPr>
        <p:spPr>
          <a:xfrm flipH="1" rot="-1800118">
            <a:off x="6221632" y="1207226"/>
            <a:ext cx="4196150" cy="4196150"/>
          </a:xfrm>
          <a:prstGeom prst="blockArc">
            <a:avLst>
              <a:gd fmla="val 14334136" name="adj1"/>
              <a:gd fmla="val 18854681" name="adj2"/>
              <a:gd fmla="val 8846" name="adj3"/>
            </a:avLst>
          </a:prstGeom>
          <a:solidFill>
            <a:schemeClr val="lt2"/>
          </a:solidFill>
          <a:ln cap="flat" cmpd="sng" w="9525">
            <a:solidFill>
              <a:schemeClr val="lt2"/>
            </a:solidFill>
            <a:prstDash val="solid"/>
            <a:round/>
            <a:headEnd len="sm" w="sm" type="none"/>
            <a:tailEnd len="sm" w="sm" type="none"/>
          </a:ln>
          <a:effectLst>
            <a:outerShdw blurRad="71438" rotWithShape="0" algn="bl" dir="5400000" dist="9525">
              <a:srgbClr val="000000">
                <a:alpha val="40000"/>
              </a:srgbClr>
            </a:outerShdw>
          </a:effectLst>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900"/>
              <a:buFont typeface="Arial"/>
              <a:buNone/>
            </a:pPr>
            <a:r>
              <a:t/>
            </a:r>
            <a:endParaRPr b="0" i="0" sz="1900" u="none" cap="none" strike="noStrike">
              <a:solidFill>
                <a:schemeClr val="lt2"/>
              </a:solidFill>
              <a:latin typeface="Arial"/>
              <a:ea typeface="Arial"/>
              <a:cs typeface="Arial"/>
              <a:sym typeface="Arial"/>
            </a:endParaRPr>
          </a:p>
        </p:txBody>
      </p:sp>
      <p:sp>
        <p:nvSpPr>
          <p:cNvPr id="478" name="Google Shape;478;p14"/>
          <p:cNvSpPr/>
          <p:nvPr/>
        </p:nvSpPr>
        <p:spPr>
          <a:xfrm rot="9000699">
            <a:off x="6209782" y="1215320"/>
            <a:ext cx="4185875" cy="4185875"/>
          </a:xfrm>
          <a:prstGeom prst="blockArc">
            <a:avLst>
              <a:gd fmla="val 20184517" name="adj1"/>
              <a:gd fmla="val 3007258" name="adj2"/>
              <a:gd fmla="val 9336" name="adj3"/>
            </a:avLst>
          </a:prstGeom>
          <a:solidFill>
            <a:schemeClr val="lt2"/>
          </a:solidFill>
          <a:ln cap="flat" cmpd="sng" w="9525">
            <a:solidFill>
              <a:schemeClr val="lt2"/>
            </a:solidFill>
            <a:prstDash val="solid"/>
            <a:round/>
            <a:headEnd len="sm" w="sm" type="none"/>
            <a:tailEnd len="sm" w="sm" type="none"/>
          </a:ln>
          <a:effectLst>
            <a:outerShdw blurRad="71438" rotWithShape="0" algn="bl" dir="5400000" dist="9525">
              <a:srgbClr val="000000">
                <a:alpha val="40000"/>
              </a:srgbClr>
            </a:outerShdw>
          </a:effectLst>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900"/>
              <a:buFont typeface="Arial"/>
              <a:buNone/>
            </a:pPr>
            <a:r>
              <a:t/>
            </a:r>
            <a:endParaRPr b="0" i="0" sz="1900" u="none" cap="none" strike="noStrike">
              <a:solidFill>
                <a:schemeClr val="lt2"/>
              </a:solidFill>
              <a:latin typeface="Arial"/>
              <a:ea typeface="Arial"/>
              <a:cs typeface="Arial"/>
              <a:sym typeface="Arial"/>
            </a:endParaRPr>
          </a:p>
        </p:txBody>
      </p:sp>
      <p:sp>
        <p:nvSpPr>
          <p:cNvPr id="479" name="Google Shape;479;p14"/>
          <p:cNvSpPr/>
          <p:nvPr/>
        </p:nvSpPr>
        <p:spPr>
          <a:xfrm flipH="1" rot="-9000699">
            <a:off x="6209910" y="1217693"/>
            <a:ext cx="4185875" cy="4185875"/>
          </a:xfrm>
          <a:prstGeom prst="blockArc">
            <a:avLst>
              <a:gd fmla="val 15738599" name="adj1"/>
              <a:gd fmla="val 20008131" name="adj2"/>
              <a:gd fmla="val 9063" name="adj3"/>
            </a:avLst>
          </a:prstGeom>
          <a:solidFill>
            <a:schemeClr val="lt2"/>
          </a:solidFill>
          <a:ln cap="flat" cmpd="sng" w="9525">
            <a:solidFill>
              <a:schemeClr val="lt2"/>
            </a:solidFill>
            <a:prstDash val="solid"/>
            <a:round/>
            <a:headEnd len="sm" w="sm" type="none"/>
            <a:tailEnd len="sm" w="sm" type="none"/>
          </a:ln>
          <a:effectLst>
            <a:outerShdw blurRad="71438" rotWithShape="0" algn="bl" dir="5400000" dist="9525">
              <a:srgbClr val="000000">
                <a:alpha val="40000"/>
              </a:srgbClr>
            </a:outerShdw>
          </a:effectLst>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900"/>
              <a:buFont typeface="Arial"/>
              <a:buNone/>
            </a:pPr>
            <a:r>
              <a:t/>
            </a:r>
            <a:endParaRPr b="0" i="0" sz="1900" u="none" cap="none" strike="noStrike">
              <a:solidFill>
                <a:schemeClr val="lt2"/>
              </a:solidFill>
              <a:latin typeface="Arial"/>
              <a:ea typeface="Arial"/>
              <a:cs typeface="Arial"/>
              <a:sym typeface="Arial"/>
            </a:endParaRPr>
          </a:p>
        </p:txBody>
      </p:sp>
      <p:sp>
        <p:nvSpPr>
          <p:cNvPr id="480" name="Google Shape;480;p14"/>
          <p:cNvSpPr/>
          <p:nvPr/>
        </p:nvSpPr>
        <p:spPr>
          <a:xfrm rot="9240359">
            <a:off x="6219388" y="2413549"/>
            <a:ext cx="565396" cy="565396"/>
          </a:xfrm>
          <a:prstGeom prst="rtTriangle">
            <a:avLst/>
          </a:prstGeom>
          <a:solidFill>
            <a:schemeClr val="lt2"/>
          </a:solidFill>
          <a:ln cap="flat" cmpd="sng" w="9525">
            <a:solidFill>
              <a:schemeClr val="lt2"/>
            </a:solidFill>
            <a:prstDash val="solid"/>
            <a:round/>
            <a:headEnd len="sm" w="sm" type="none"/>
            <a:tailEnd len="sm" w="sm" type="none"/>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900"/>
              <a:buFont typeface="Arial"/>
              <a:buNone/>
            </a:pPr>
            <a:r>
              <a:t/>
            </a:r>
            <a:endParaRPr b="0" i="0" sz="1900" u="none" cap="none" strike="noStrike">
              <a:solidFill>
                <a:schemeClr val="lt2"/>
              </a:solidFill>
              <a:latin typeface="Arial"/>
              <a:ea typeface="Arial"/>
              <a:cs typeface="Arial"/>
              <a:sym typeface="Arial"/>
            </a:endParaRPr>
          </a:p>
        </p:txBody>
      </p:sp>
      <p:sp>
        <p:nvSpPr>
          <p:cNvPr id="481" name="Google Shape;481;p14"/>
          <p:cNvSpPr/>
          <p:nvPr/>
        </p:nvSpPr>
        <p:spPr>
          <a:xfrm rot="476440">
            <a:off x="9185560" y="4563038"/>
            <a:ext cx="564614" cy="564614"/>
          </a:xfrm>
          <a:prstGeom prst="rtTriangle">
            <a:avLst/>
          </a:prstGeom>
          <a:solidFill>
            <a:schemeClr val="accent2"/>
          </a:solidFill>
          <a:ln cap="flat" cmpd="sng" w="9525">
            <a:solidFill>
              <a:schemeClr val="accent2"/>
            </a:solidFill>
            <a:prstDash val="solid"/>
            <a:round/>
            <a:headEnd len="sm" w="sm" type="none"/>
            <a:tailEnd len="sm" w="sm" type="none"/>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900"/>
              <a:buFont typeface="Arial"/>
              <a:buNone/>
            </a:pPr>
            <a:r>
              <a:t/>
            </a:r>
            <a:endParaRPr b="0" i="0" sz="1900" u="none" cap="none" strike="noStrike">
              <a:solidFill>
                <a:srgbClr val="000000"/>
              </a:solidFill>
              <a:latin typeface="Arial"/>
              <a:ea typeface="Arial"/>
              <a:cs typeface="Arial"/>
              <a:sym typeface="Arial"/>
            </a:endParaRPr>
          </a:p>
        </p:txBody>
      </p:sp>
      <p:sp>
        <p:nvSpPr>
          <p:cNvPr id="482" name="Google Shape;482;p14"/>
          <p:cNvSpPr/>
          <p:nvPr/>
        </p:nvSpPr>
        <p:spPr>
          <a:xfrm rot="4858984">
            <a:off x="6904203" y="4562862"/>
            <a:ext cx="564678" cy="564678"/>
          </a:xfrm>
          <a:prstGeom prst="rtTriangle">
            <a:avLst/>
          </a:prstGeom>
          <a:solidFill>
            <a:schemeClr val="lt2"/>
          </a:solidFill>
          <a:ln cap="flat" cmpd="sng" w="9525">
            <a:solidFill>
              <a:schemeClr val="lt2"/>
            </a:solidFill>
            <a:prstDash val="solid"/>
            <a:round/>
            <a:headEnd len="sm" w="sm" type="none"/>
            <a:tailEnd len="sm" w="sm" type="none"/>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900"/>
              <a:buFont typeface="Arial"/>
              <a:buNone/>
            </a:pPr>
            <a:r>
              <a:t/>
            </a:r>
            <a:endParaRPr b="0" i="0" sz="1900" u="none" cap="none" strike="noStrike">
              <a:solidFill>
                <a:schemeClr val="lt2"/>
              </a:solidFill>
              <a:latin typeface="Arial"/>
              <a:ea typeface="Arial"/>
              <a:cs typeface="Arial"/>
              <a:sym typeface="Arial"/>
            </a:endParaRPr>
          </a:p>
        </p:txBody>
      </p:sp>
      <p:sp>
        <p:nvSpPr>
          <p:cNvPr id="483" name="Google Shape;483;p14"/>
          <p:cNvSpPr/>
          <p:nvPr/>
        </p:nvSpPr>
        <p:spPr>
          <a:xfrm rot="-8100000">
            <a:off x="8038439" y="1121481"/>
            <a:ext cx="565120" cy="565120"/>
          </a:xfrm>
          <a:prstGeom prst="rtTriangle">
            <a:avLst/>
          </a:prstGeom>
          <a:solidFill>
            <a:schemeClr val="lt2"/>
          </a:solidFill>
          <a:ln cap="flat" cmpd="sng" w="9525">
            <a:solidFill>
              <a:schemeClr val="lt2"/>
            </a:solidFill>
            <a:prstDash val="solid"/>
            <a:round/>
            <a:headEnd len="sm" w="sm" type="none"/>
            <a:tailEnd len="sm" w="sm" type="none"/>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900"/>
              <a:buFont typeface="Arial"/>
              <a:buNone/>
            </a:pPr>
            <a:r>
              <a:t/>
            </a:r>
            <a:endParaRPr b="0" i="0" sz="1900" u="none" cap="none" strike="noStrike">
              <a:solidFill>
                <a:schemeClr val="lt2"/>
              </a:solidFill>
              <a:latin typeface="Arial"/>
              <a:ea typeface="Arial"/>
              <a:cs typeface="Arial"/>
              <a:sym typeface="Arial"/>
            </a:endParaRPr>
          </a:p>
        </p:txBody>
      </p:sp>
      <p:grpSp>
        <p:nvGrpSpPr>
          <p:cNvPr id="484" name="Google Shape;484;p14"/>
          <p:cNvGrpSpPr/>
          <p:nvPr/>
        </p:nvGrpSpPr>
        <p:grpSpPr>
          <a:xfrm>
            <a:off x="9375554" y="1572005"/>
            <a:ext cx="434744" cy="561991"/>
            <a:chOff x="1711250" y="2697442"/>
            <a:chExt cx="279417" cy="361200"/>
          </a:xfrm>
        </p:grpSpPr>
        <p:sp>
          <p:nvSpPr>
            <p:cNvPr id="485" name="Google Shape;485;p14"/>
            <p:cNvSpPr/>
            <p:nvPr/>
          </p:nvSpPr>
          <p:spPr>
            <a:xfrm>
              <a:off x="1711250" y="2756625"/>
              <a:ext cx="272100" cy="272100"/>
            </a:xfrm>
            <a:prstGeom prst="ellipse">
              <a:avLst/>
            </a:prstGeom>
            <a:noFill/>
            <a:ln cap="flat" cmpd="sng" w="9525">
              <a:solidFill>
                <a:srgbClr val="FFFFFF"/>
              </a:solidFill>
              <a:prstDash val="solid"/>
              <a:round/>
              <a:headEnd len="sm" w="sm" type="none"/>
              <a:tailEnd len="sm" w="sm" type="none"/>
            </a:ln>
          </p:spPr>
          <p:txBody>
            <a:bodyPr anchorCtr="0" anchor="ctr" bIns="121900" lIns="121900" spcFirstLastPara="1" rIns="121900" wrap="square" tIns="121900">
              <a:noAutofit/>
            </a:bodyPr>
            <a:lstStyle/>
            <a:p>
              <a:pPr indent="0" lvl="0" marL="0" marR="0" rtl="0" algn="ctr">
                <a:lnSpc>
                  <a:spcPct val="100000"/>
                </a:lnSpc>
                <a:spcBef>
                  <a:spcPts val="0"/>
                </a:spcBef>
                <a:spcAft>
                  <a:spcPts val="0"/>
                </a:spcAft>
                <a:buClr>
                  <a:srgbClr val="000000"/>
                </a:buClr>
                <a:buSzPts val="2400"/>
                <a:buFont typeface="Arial"/>
                <a:buNone/>
              </a:pPr>
              <a:r>
                <a:t/>
              </a:r>
              <a:endParaRPr b="0" i="0" sz="2400" u="none" cap="none" strike="noStrike">
                <a:solidFill>
                  <a:srgbClr val="FFFFFF"/>
                </a:solidFill>
                <a:latin typeface="Poppins"/>
                <a:ea typeface="Poppins"/>
                <a:cs typeface="Poppins"/>
                <a:sym typeface="Poppins"/>
              </a:endParaRPr>
            </a:p>
          </p:txBody>
        </p:sp>
        <p:sp>
          <p:nvSpPr>
            <p:cNvPr id="486" name="Google Shape;486;p14"/>
            <p:cNvSpPr txBox="1"/>
            <p:nvPr/>
          </p:nvSpPr>
          <p:spPr>
            <a:xfrm>
              <a:off x="1718567" y="2697442"/>
              <a:ext cx="272100" cy="361200"/>
            </a:xfrm>
            <a:prstGeom prst="rect">
              <a:avLst/>
            </a:prstGeom>
            <a:noFill/>
            <a:ln>
              <a:noFill/>
            </a:ln>
          </p:spPr>
          <p:txBody>
            <a:bodyPr anchorCtr="0" anchor="t"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2400"/>
                <a:buFont typeface="Arial"/>
                <a:buNone/>
              </a:pPr>
              <a:r>
                <a:rPr b="1" i="0" lang="en-US" sz="2400" u="none" cap="none" strike="noStrike">
                  <a:solidFill>
                    <a:srgbClr val="FFFFFF"/>
                  </a:solidFill>
                  <a:latin typeface="Poppins"/>
                  <a:ea typeface="Poppins"/>
                  <a:cs typeface="Poppins"/>
                  <a:sym typeface="Poppins"/>
                </a:rPr>
                <a:t>1</a:t>
              </a:r>
              <a:endParaRPr b="1" i="0" sz="2400" u="none" cap="none" strike="noStrike">
                <a:solidFill>
                  <a:srgbClr val="FFFFFF"/>
                </a:solidFill>
                <a:latin typeface="Poppins"/>
                <a:ea typeface="Poppins"/>
                <a:cs typeface="Poppins"/>
                <a:sym typeface="Poppins"/>
              </a:endParaRPr>
            </a:p>
          </p:txBody>
        </p:sp>
      </p:grpSp>
      <p:grpSp>
        <p:nvGrpSpPr>
          <p:cNvPr id="487" name="Google Shape;487;p14"/>
          <p:cNvGrpSpPr/>
          <p:nvPr/>
        </p:nvGrpSpPr>
        <p:grpSpPr>
          <a:xfrm>
            <a:off x="9822312" y="3816169"/>
            <a:ext cx="423360" cy="561991"/>
            <a:chOff x="1711250" y="2697442"/>
            <a:chExt cx="272100" cy="361200"/>
          </a:xfrm>
        </p:grpSpPr>
        <p:sp>
          <p:nvSpPr>
            <p:cNvPr id="488" name="Google Shape;488;p14"/>
            <p:cNvSpPr/>
            <p:nvPr/>
          </p:nvSpPr>
          <p:spPr>
            <a:xfrm>
              <a:off x="1711250" y="2756625"/>
              <a:ext cx="272100" cy="272100"/>
            </a:xfrm>
            <a:prstGeom prst="ellipse">
              <a:avLst/>
            </a:prstGeom>
            <a:noFill/>
            <a:ln cap="flat" cmpd="sng" w="9525">
              <a:solidFill>
                <a:srgbClr val="FFFFFF"/>
              </a:solidFill>
              <a:prstDash val="solid"/>
              <a:round/>
              <a:headEnd len="sm" w="sm" type="none"/>
              <a:tailEnd len="sm" w="sm" type="none"/>
            </a:ln>
          </p:spPr>
          <p:txBody>
            <a:bodyPr anchorCtr="0" anchor="ctr" bIns="121900" lIns="121900" spcFirstLastPara="1" rIns="121900" wrap="square" tIns="121900">
              <a:noAutofit/>
            </a:bodyPr>
            <a:lstStyle/>
            <a:p>
              <a:pPr indent="0" lvl="0" marL="0" marR="0" rtl="0" algn="ctr">
                <a:lnSpc>
                  <a:spcPct val="100000"/>
                </a:lnSpc>
                <a:spcBef>
                  <a:spcPts val="0"/>
                </a:spcBef>
                <a:spcAft>
                  <a:spcPts val="0"/>
                </a:spcAft>
                <a:buClr>
                  <a:srgbClr val="000000"/>
                </a:buClr>
                <a:buSzPts val="2400"/>
                <a:buFont typeface="Arial"/>
                <a:buNone/>
              </a:pPr>
              <a:r>
                <a:t/>
              </a:r>
              <a:endParaRPr b="0" i="0" sz="2400" u="none" cap="none" strike="noStrike">
                <a:solidFill>
                  <a:srgbClr val="FFFFFF"/>
                </a:solidFill>
                <a:latin typeface="Poppins"/>
                <a:ea typeface="Poppins"/>
                <a:cs typeface="Poppins"/>
                <a:sym typeface="Poppins"/>
              </a:endParaRPr>
            </a:p>
          </p:txBody>
        </p:sp>
        <p:sp>
          <p:nvSpPr>
            <p:cNvPr id="489" name="Google Shape;489;p14"/>
            <p:cNvSpPr txBox="1"/>
            <p:nvPr/>
          </p:nvSpPr>
          <p:spPr>
            <a:xfrm>
              <a:off x="1711250" y="2697442"/>
              <a:ext cx="272100" cy="361200"/>
            </a:xfrm>
            <a:prstGeom prst="rect">
              <a:avLst/>
            </a:prstGeom>
            <a:noFill/>
            <a:ln>
              <a:noFill/>
            </a:ln>
          </p:spPr>
          <p:txBody>
            <a:bodyPr anchorCtr="0" anchor="t"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2400"/>
                <a:buFont typeface="Arial"/>
                <a:buNone/>
              </a:pPr>
              <a:r>
                <a:rPr b="1" i="0" lang="en-US" sz="2400" u="none" cap="none" strike="noStrike">
                  <a:solidFill>
                    <a:srgbClr val="FFFFFF"/>
                  </a:solidFill>
                  <a:latin typeface="Poppins"/>
                  <a:ea typeface="Poppins"/>
                  <a:cs typeface="Poppins"/>
                  <a:sym typeface="Poppins"/>
                </a:rPr>
                <a:t>2</a:t>
              </a:r>
              <a:endParaRPr b="1" i="0" sz="2400" u="none" cap="none" strike="noStrike">
                <a:solidFill>
                  <a:srgbClr val="FFFFFF"/>
                </a:solidFill>
                <a:latin typeface="Poppins"/>
                <a:ea typeface="Poppins"/>
                <a:cs typeface="Poppins"/>
                <a:sym typeface="Poppins"/>
              </a:endParaRPr>
            </a:p>
          </p:txBody>
        </p:sp>
      </p:grpSp>
      <p:grpSp>
        <p:nvGrpSpPr>
          <p:cNvPr id="490" name="Google Shape;490;p14"/>
          <p:cNvGrpSpPr/>
          <p:nvPr/>
        </p:nvGrpSpPr>
        <p:grpSpPr>
          <a:xfrm>
            <a:off x="8033326" y="4906317"/>
            <a:ext cx="421059" cy="505799"/>
            <a:chOff x="1722625" y="2690096"/>
            <a:chExt cx="294118" cy="353335"/>
          </a:xfrm>
        </p:grpSpPr>
        <p:sp>
          <p:nvSpPr>
            <p:cNvPr id="491" name="Google Shape;491;p14"/>
            <p:cNvSpPr/>
            <p:nvPr/>
          </p:nvSpPr>
          <p:spPr>
            <a:xfrm>
              <a:off x="1744643" y="2771331"/>
              <a:ext cx="272100" cy="272100"/>
            </a:xfrm>
            <a:prstGeom prst="ellipse">
              <a:avLst/>
            </a:prstGeom>
            <a:noFill/>
            <a:ln cap="flat" cmpd="sng" w="9525">
              <a:solidFill>
                <a:srgbClr val="FFFFFF"/>
              </a:solidFill>
              <a:prstDash val="solid"/>
              <a:round/>
              <a:headEnd len="sm" w="sm" type="none"/>
              <a:tailEnd len="sm" w="sm" type="none"/>
            </a:ln>
          </p:spPr>
          <p:txBody>
            <a:bodyPr anchorCtr="0" anchor="ctr" bIns="121900" lIns="121900" spcFirstLastPara="1" rIns="121900" wrap="square" tIns="121900">
              <a:noAutofit/>
            </a:bodyPr>
            <a:lstStyle/>
            <a:p>
              <a:pPr indent="0" lvl="0" marL="0" marR="0" rtl="0" algn="ctr">
                <a:lnSpc>
                  <a:spcPct val="100000"/>
                </a:lnSpc>
                <a:spcBef>
                  <a:spcPts val="0"/>
                </a:spcBef>
                <a:spcAft>
                  <a:spcPts val="0"/>
                </a:spcAft>
                <a:buClr>
                  <a:srgbClr val="000000"/>
                </a:buClr>
                <a:buSzPts val="2400"/>
                <a:buFont typeface="Arial"/>
                <a:buNone/>
              </a:pPr>
              <a:r>
                <a:t/>
              </a:r>
              <a:endParaRPr b="0" i="0" sz="2400" u="none" cap="none" strike="noStrike">
                <a:solidFill>
                  <a:srgbClr val="FFFFFF"/>
                </a:solidFill>
                <a:latin typeface="Poppins"/>
                <a:ea typeface="Poppins"/>
                <a:cs typeface="Poppins"/>
                <a:sym typeface="Poppins"/>
              </a:endParaRPr>
            </a:p>
          </p:txBody>
        </p:sp>
        <p:sp>
          <p:nvSpPr>
            <p:cNvPr id="492" name="Google Shape;492;p14"/>
            <p:cNvSpPr txBox="1"/>
            <p:nvPr/>
          </p:nvSpPr>
          <p:spPr>
            <a:xfrm>
              <a:off x="1722625" y="2690096"/>
              <a:ext cx="254100" cy="337200"/>
            </a:xfrm>
            <a:prstGeom prst="rect">
              <a:avLst/>
            </a:prstGeom>
            <a:noFill/>
            <a:ln>
              <a:noFill/>
            </a:ln>
          </p:spPr>
          <p:txBody>
            <a:bodyPr anchorCtr="0" anchor="t"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2400"/>
                <a:buFont typeface="Arial"/>
                <a:buNone/>
              </a:pPr>
              <a:r>
                <a:rPr b="1" i="0" lang="en-US" sz="2400" u="none" cap="none" strike="noStrike">
                  <a:solidFill>
                    <a:srgbClr val="FFFFFF"/>
                  </a:solidFill>
                  <a:latin typeface="Poppins"/>
                  <a:ea typeface="Poppins"/>
                  <a:cs typeface="Poppins"/>
                  <a:sym typeface="Poppins"/>
                </a:rPr>
                <a:t>3</a:t>
              </a:r>
              <a:endParaRPr b="1" i="0" sz="2400" u="none" cap="none" strike="noStrike">
                <a:solidFill>
                  <a:srgbClr val="FFFFFF"/>
                </a:solidFill>
                <a:latin typeface="Poppins"/>
                <a:ea typeface="Poppins"/>
                <a:cs typeface="Poppins"/>
                <a:sym typeface="Poppins"/>
              </a:endParaRPr>
            </a:p>
          </p:txBody>
        </p:sp>
      </p:grpSp>
      <p:grpSp>
        <p:nvGrpSpPr>
          <p:cNvPr id="493" name="Google Shape;493;p14"/>
          <p:cNvGrpSpPr/>
          <p:nvPr/>
        </p:nvGrpSpPr>
        <p:grpSpPr>
          <a:xfrm>
            <a:off x="6207700" y="3427439"/>
            <a:ext cx="457512" cy="561991"/>
            <a:chOff x="1689301" y="2697442"/>
            <a:chExt cx="294049" cy="361200"/>
          </a:xfrm>
        </p:grpSpPr>
        <p:sp>
          <p:nvSpPr>
            <p:cNvPr id="494" name="Google Shape;494;p14"/>
            <p:cNvSpPr/>
            <p:nvPr/>
          </p:nvSpPr>
          <p:spPr>
            <a:xfrm>
              <a:off x="1711250" y="2756625"/>
              <a:ext cx="272100" cy="272100"/>
            </a:xfrm>
            <a:prstGeom prst="ellipse">
              <a:avLst/>
            </a:prstGeom>
            <a:noFill/>
            <a:ln cap="flat" cmpd="sng" w="9525">
              <a:solidFill>
                <a:srgbClr val="FFFFFF"/>
              </a:solidFill>
              <a:prstDash val="solid"/>
              <a:round/>
              <a:headEnd len="sm" w="sm" type="none"/>
              <a:tailEnd len="sm" w="sm" type="none"/>
            </a:ln>
          </p:spPr>
          <p:txBody>
            <a:bodyPr anchorCtr="0" anchor="ctr" bIns="121900" lIns="121900" spcFirstLastPara="1" rIns="121900" wrap="square" tIns="121900">
              <a:noAutofit/>
            </a:bodyPr>
            <a:lstStyle/>
            <a:p>
              <a:pPr indent="0" lvl="0" marL="0" marR="0" rtl="0" algn="ctr">
                <a:lnSpc>
                  <a:spcPct val="100000"/>
                </a:lnSpc>
                <a:spcBef>
                  <a:spcPts val="0"/>
                </a:spcBef>
                <a:spcAft>
                  <a:spcPts val="0"/>
                </a:spcAft>
                <a:buClr>
                  <a:srgbClr val="000000"/>
                </a:buClr>
                <a:buSzPts val="2400"/>
                <a:buFont typeface="Arial"/>
                <a:buNone/>
              </a:pPr>
              <a:r>
                <a:t/>
              </a:r>
              <a:endParaRPr b="0" i="0" sz="2400" u="none" cap="none" strike="noStrike">
                <a:solidFill>
                  <a:srgbClr val="FFFFFF"/>
                </a:solidFill>
                <a:latin typeface="Poppins"/>
                <a:ea typeface="Poppins"/>
                <a:cs typeface="Poppins"/>
                <a:sym typeface="Poppins"/>
              </a:endParaRPr>
            </a:p>
          </p:txBody>
        </p:sp>
        <p:sp>
          <p:nvSpPr>
            <p:cNvPr id="495" name="Google Shape;495;p14"/>
            <p:cNvSpPr txBox="1"/>
            <p:nvPr/>
          </p:nvSpPr>
          <p:spPr>
            <a:xfrm>
              <a:off x="1689301" y="2697442"/>
              <a:ext cx="272100" cy="361200"/>
            </a:xfrm>
            <a:prstGeom prst="rect">
              <a:avLst/>
            </a:prstGeom>
            <a:noFill/>
            <a:ln>
              <a:noFill/>
            </a:ln>
          </p:spPr>
          <p:txBody>
            <a:bodyPr anchorCtr="0" anchor="t"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2400"/>
                <a:buFont typeface="Arial"/>
                <a:buNone/>
              </a:pPr>
              <a:r>
                <a:rPr b="1" i="0" lang="en-US" sz="2400" u="none" cap="none" strike="noStrike">
                  <a:solidFill>
                    <a:srgbClr val="FFFFFF"/>
                  </a:solidFill>
                  <a:latin typeface="Poppins"/>
                  <a:ea typeface="Poppins"/>
                  <a:cs typeface="Poppins"/>
                  <a:sym typeface="Poppins"/>
                </a:rPr>
                <a:t>4</a:t>
              </a:r>
              <a:endParaRPr b="1" i="0" sz="2400" u="none" cap="none" strike="noStrike">
                <a:solidFill>
                  <a:srgbClr val="FFFFFF"/>
                </a:solidFill>
                <a:latin typeface="Poppins"/>
                <a:ea typeface="Poppins"/>
                <a:cs typeface="Poppins"/>
                <a:sym typeface="Poppins"/>
              </a:endParaRPr>
            </a:p>
          </p:txBody>
        </p:sp>
      </p:grpSp>
      <p:grpSp>
        <p:nvGrpSpPr>
          <p:cNvPr id="496" name="Google Shape;496;p14"/>
          <p:cNvGrpSpPr/>
          <p:nvPr/>
        </p:nvGrpSpPr>
        <p:grpSpPr>
          <a:xfrm>
            <a:off x="6994219" y="1423162"/>
            <a:ext cx="431605" cy="517238"/>
            <a:chOff x="1689301" y="2697442"/>
            <a:chExt cx="301400" cy="361200"/>
          </a:xfrm>
        </p:grpSpPr>
        <p:sp>
          <p:nvSpPr>
            <p:cNvPr id="497" name="Google Shape;497;p14"/>
            <p:cNvSpPr/>
            <p:nvPr/>
          </p:nvSpPr>
          <p:spPr>
            <a:xfrm>
              <a:off x="1718601" y="2778677"/>
              <a:ext cx="272100" cy="272100"/>
            </a:xfrm>
            <a:prstGeom prst="ellipse">
              <a:avLst/>
            </a:prstGeom>
            <a:noFill/>
            <a:ln cap="flat" cmpd="sng" w="9525">
              <a:solidFill>
                <a:srgbClr val="FFFFFF"/>
              </a:solidFill>
              <a:prstDash val="solid"/>
              <a:round/>
              <a:headEnd len="sm" w="sm" type="none"/>
              <a:tailEnd len="sm" w="sm" type="none"/>
            </a:ln>
          </p:spPr>
          <p:txBody>
            <a:bodyPr anchorCtr="0" anchor="ctr" bIns="121900" lIns="121900" spcFirstLastPara="1" rIns="121900" wrap="square" tIns="121900">
              <a:noAutofit/>
            </a:bodyPr>
            <a:lstStyle/>
            <a:p>
              <a:pPr indent="0" lvl="0" marL="0" marR="0" rtl="0" algn="ctr">
                <a:lnSpc>
                  <a:spcPct val="100000"/>
                </a:lnSpc>
                <a:spcBef>
                  <a:spcPts val="0"/>
                </a:spcBef>
                <a:spcAft>
                  <a:spcPts val="0"/>
                </a:spcAft>
                <a:buClr>
                  <a:srgbClr val="000000"/>
                </a:buClr>
                <a:buSzPts val="2400"/>
                <a:buFont typeface="Arial"/>
                <a:buNone/>
              </a:pPr>
              <a:r>
                <a:t/>
              </a:r>
              <a:endParaRPr b="0" i="0" sz="2400" u="none" cap="none" strike="noStrike">
                <a:solidFill>
                  <a:srgbClr val="FFFFFF"/>
                </a:solidFill>
                <a:latin typeface="Poppins"/>
                <a:ea typeface="Poppins"/>
                <a:cs typeface="Poppins"/>
                <a:sym typeface="Poppins"/>
              </a:endParaRPr>
            </a:p>
          </p:txBody>
        </p:sp>
        <p:sp>
          <p:nvSpPr>
            <p:cNvPr id="498" name="Google Shape;498;p14"/>
            <p:cNvSpPr txBox="1"/>
            <p:nvPr/>
          </p:nvSpPr>
          <p:spPr>
            <a:xfrm>
              <a:off x="1689301" y="2697442"/>
              <a:ext cx="272100" cy="361200"/>
            </a:xfrm>
            <a:prstGeom prst="rect">
              <a:avLst/>
            </a:prstGeom>
            <a:noFill/>
            <a:ln>
              <a:noFill/>
            </a:ln>
          </p:spPr>
          <p:txBody>
            <a:bodyPr anchorCtr="0" anchor="t"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2400"/>
                <a:buFont typeface="Arial"/>
                <a:buNone/>
              </a:pPr>
              <a:r>
                <a:rPr b="1" i="0" lang="en-US" sz="2400" u="none" cap="none" strike="noStrike">
                  <a:solidFill>
                    <a:srgbClr val="FFFFFF"/>
                  </a:solidFill>
                  <a:latin typeface="Poppins"/>
                  <a:ea typeface="Poppins"/>
                  <a:cs typeface="Poppins"/>
                  <a:sym typeface="Poppins"/>
                </a:rPr>
                <a:t>5</a:t>
              </a:r>
              <a:endParaRPr b="1" i="0" sz="2400" u="none" cap="none" strike="noStrike">
                <a:solidFill>
                  <a:srgbClr val="FFFFFF"/>
                </a:solidFill>
                <a:latin typeface="Poppins"/>
                <a:ea typeface="Poppins"/>
                <a:cs typeface="Poppins"/>
                <a:sym typeface="Poppins"/>
              </a:endParaRPr>
            </a:p>
          </p:txBody>
        </p:sp>
      </p:grpSp>
      <p:sp>
        <p:nvSpPr>
          <p:cNvPr id="499" name="Google Shape;499;p14"/>
          <p:cNvSpPr txBox="1"/>
          <p:nvPr>
            <p:ph idx="12" type="sldNum"/>
          </p:nvPr>
        </p:nvSpPr>
        <p:spPr>
          <a:xfrm>
            <a:off x="-239055" y="6403234"/>
            <a:ext cx="731700" cy="52470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200"/>
              <a:buNone/>
            </a:pPr>
            <a:fld id="{00000000-1234-1234-1234-123412341234}" type="slidenum">
              <a:rPr lang="en-US"/>
              <a:t>‹#›</a:t>
            </a:fld>
            <a:endParaRPr/>
          </a:p>
        </p:txBody>
      </p:sp>
      <p:grpSp>
        <p:nvGrpSpPr>
          <p:cNvPr id="500" name="Google Shape;500;p14"/>
          <p:cNvGrpSpPr/>
          <p:nvPr/>
        </p:nvGrpSpPr>
        <p:grpSpPr>
          <a:xfrm>
            <a:off x="416829" y="625923"/>
            <a:ext cx="1089459" cy="1099059"/>
            <a:chOff x="1704517" y="2748252"/>
            <a:chExt cx="334200" cy="361200"/>
          </a:xfrm>
        </p:grpSpPr>
        <p:sp>
          <p:nvSpPr>
            <p:cNvPr id="501" name="Google Shape;501;p14"/>
            <p:cNvSpPr/>
            <p:nvPr/>
          </p:nvSpPr>
          <p:spPr>
            <a:xfrm>
              <a:off x="1704517" y="2756625"/>
              <a:ext cx="334200" cy="334200"/>
            </a:xfrm>
            <a:prstGeom prst="ellipse">
              <a:avLst/>
            </a:prstGeom>
            <a:noFill/>
            <a:ln cap="flat" cmpd="sng" w="95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Poppins"/>
                <a:ea typeface="Poppins"/>
                <a:cs typeface="Poppins"/>
                <a:sym typeface="Poppins"/>
              </a:endParaRPr>
            </a:p>
          </p:txBody>
        </p:sp>
        <p:sp>
          <p:nvSpPr>
            <p:cNvPr id="502" name="Google Shape;502;p14"/>
            <p:cNvSpPr txBox="1"/>
            <p:nvPr/>
          </p:nvSpPr>
          <p:spPr>
            <a:xfrm>
              <a:off x="1746186" y="2748252"/>
              <a:ext cx="272100" cy="3612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00"/>
                <a:buFont typeface="Arial"/>
                <a:buNone/>
              </a:pPr>
              <a:r>
                <a:rPr b="1" i="0" lang="en-US" sz="2800" u="none" cap="none" strike="noStrike">
                  <a:solidFill>
                    <a:srgbClr val="FFFFFF"/>
                  </a:solidFill>
                  <a:latin typeface="Poppins"/>
                  <a:ea typeface="Poppins"/>
                  <a:cs typeface="Poppins"/>
                  <a:sym typeface="Poppins"/>
                </a:rPr>
                <a:t> </a:t>
              </a:r>
              <a:r>
                <a:rPr b="1" i="0" lang="en-US" sz="6000" u="none" cap="none" strike="noStrike">
                  <a:solidFill>
                    <a:srgbClr val="FFFFFF"/>
                  </a:solidFill>
                  <a:latin typeface="Poppins"/>
                  <a:ea typeface="Poppins"/>
                  <a:cs typeface="Poppins"/>
                  <a:sym typeface="Poppins"/>
                </a:rPr>
                <a:t>2</a:t>
              </a:r>
              <a:endParaRPr b="1" i="0" sz="6000" u="none" cap="none" strike="noStrike">
                <a:solidFill>
                  <a:srgbClr val="FFFFFF"/>
                </a:solidFill>
                <a:latin typeface="Poppins"/>
                <a:ea typeface="Poppins"/>
                <a:cs typeface="Poppins"/>
                <a:sym typeface="Poppins"/>
              </a:endParaRPr>
            </a:p>
          </p:txBody>
        </p:sp>
      </p:gr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 presetSubtype="0">
                                  <p:stCondLst>
                                    <p:cond delay="0"/>
                                  </p:stCondLst>
                                  <p:childTnLst>
                                    <p:set>
                                      <p:cBhvr>
                                        <p:cTn dur="1" fill="hold">
                                          <p:stCondLst>
                                            <p:cond delay="0"/>
                                          </p:stCondLst>
                                        </p:cTn>
                                        <p:tgtEl>
                                          <p:spTgt spid="484"/>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487"/>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490"/>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493"/>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496"/>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6" name="Shape 506"/>
        <p:cNvGrpSpPr/>
        <p:nvPr/>
      </p:nvGrpSpPr>
      <p:grpSpPr>
        <a:xfrm>
          <a:off x="0" y="0"/>
          <a:ext cx="0" cy="0"/>
          <a:chOff x="0" y="0"/>
          <a:chExt cx="0" cy="0"/>
        </a:xfrm>
      </p:grpSpPr>
      <p:sp>
        <p:nvSpPr>
          <p:cNvPr id="507" name="Google Shape;507;p15"/>
          <p:cNvSpPr txBox="1"/>
          <p:nvPr>
            <p:ph idx="4294967295" type="title"/>
          </p:nvPr>
        </p:nvSpPr>
        <p:spPr>
          <a:xfrm>
            <a:off x="1165376" y="217475"/>
            <a:ext cx="11099100" cy="789300"/>
          </a:xfrm>
          <a:prstGeom prst="rect">
            <a:avLst/>
          </a:prstGeom>
          <a:noFill/>
          <a:ln>
            <a:noFill/>
          </a:ln>
        </p:spPr>
        <p:txBody>
          <a:bodyPr anchorCtr="0" anchor="t" bIns="121900" lIns="121900" spcFirstLastPara="1" rIns="121900" wrap="square" tIns="121900">
            <a:noAutofit/>
          </a:bodyPr>
          <a:lstStyle/>
          <a:p>
            <a:pPr indent="0" lvl="0" marL="0" rtl="0" algn="l">
              <a:lnSpc>
                <a:spcPct val="100000"/>
              </a:lnSpc>
              <a:spcBef>
                <a:spcPts val="0"/>
              </a:spcBef>
              <a:spcAft>
                <a:spcPts val="0"/>
              </a:spcAft>
              <a:buSzPts val="3700"/>
              <a:buNone/>
            </a:pPr>
            <a:r>
              <a:rPr b="1" lang="en-US">
                <a:solidFill>
                  <a:schemeClr val="accent2"/>
                </a:solidFill>
                <a:latin typeface="Bebas Neue"/>
                <a:ea typeface="Bebas Neue"/>
                <a:cs typeface="Bebas Neue"/>
                <a:sym typeface="Bebas Neue"/>
              </a:rPr>
              <a:t>Déterminer vos questions de suivi et évaluation en matière d'égalité des genres</a:t>
            </a:r>
            <a:endParaRPr b="1">
              <a:solidFill>
                <a:schemeClr val="accent2"/>
              </a:solidFill>
              <a:latin typeface="Bebas Neue"/>
              <a:ea typeface="Bebas Neue"/>
              <a:cs typeface="Bebas Neue"/>
              <a:sym typeface="Bebas Neue"/>
            </a:endParaRPr>
          </a:p>
          <a:p>
            <a:pPr indent="0" lvl="0" marL="0" rtl="0" algn="l">
              <a:lnSpc>
                <a:spcPct val="100000"/>
              </a:lnSpc>
              <a:spcBef>
                <a:spcPts val="0"/>
              </a:spcBef>
              <a:spcAft>
                <a:spcPts val="0"/>
              </a:spcAft>
              <a:buSzPts val="3700"/>
              <a:buNone/>
            </a:pPr>
            <a:r>
              <a:t/>
            </a:r>
            <a:endParaRPr b="1">
              <a:solidFill>
                <a:schemeClr val="accent2"/>
              </a:solidFill>
              <a:latin typeface="Bebas Neue"/>
              <a:ea typeface="Bebas Neue"/>
              <a:cs typeface="Bebas Neue"/>
              <a:sym typeface="Bebas Neue"/>
            </a:endParaRPr>
          </a:p>
        </p:txBody>
      </p:sp>
      <p:sp>
        <p:nvSpPr>
          <p:cNvPr id="508" name="Google Shape;508;p15"/>
          <p:cNvSpPr/>
          <p:nvPr/>
        </p:nvSpPr>
        <p:spPr>
          <a:xfrm>
            <a:off x="2349950" y="2857150"/>
            <a:ext cx="1435500" cy="550800"/>
          </a:xfrm>
          <a:prstGeom prst="roundRect">
            <a:avLst>
              <a:gd fmla="val 16667" name="adj"/>
            </a:avLst>
          </a:prstGeom>
          <a:solidFill>
            <a:schemeClr val="accent5"/>
          </a:solidFill>
          <a:ln>
            <a:noFill/>
          </a:ln>
        </p:spPr>
        <p:txBody>
          <a:bodyPr anchorCtr="0" anchor="ctr" bIns="121900" lIns="121900" spcFirstLastPara="1" rIns="121900" wrap="square" tIns="121900">
            <a:noAutofit/>
          </a:bodyPr>
          <a:lstStyle/>
          <a:p>
            <a:pPr indent="0" lvl="0" marL="0" marR="0" rtl="0" algn="ctr">
              <a:lnSpc>
                <a:spcPct val="100000"/>
              </a:lnSpc>
              <a:spcBef>
                <a:spcPts val="0"/>
              </a:spcBef>
              <a:spcAft>
                <a:spcPts val="0"/>
              </a:spcAft>
              <a:buClr>
                <a:srgbClr val="000000"/>
              </a:buClr>
              <a:buSzPts val="1700"/>
              <a:buFont typeface="Arial"/>
              <a:buNone/>
            </a:pPr>
            <a:r>
              <a:rPr b="0" i="0" lang="en-US" sz="1700" u="none" cap="none" strike="noStrike">
                <a:solidFill>
                  <a:srgbClr val="FFFFFF"/>
                </a:solidFill>
                <a:latin typeface="Roboto"/>
                <a:ea typeface="Roboto"/>
                <a:cs typeface="Roboto"/>
                <a:sym typeface="Roboto"/>
              </a:rPr>
              <a:t>Pour qui ?</a:t>
            </a:r>
            <a:endParaRPr b="0" i="0" sz="1700" u="none" cap="none" strike="noStrike">
              <a:solidFill>
                <a:srgbClr val="FFFFFF"/>
              </a:solidFill>
              <a:latin typeface="Roboto"/>
              <a:ea typeface="Roboto"/>
              <a:cs typeface="Roboto"/>
              <a:sym typeface="Roboto"/>
            </a:endParaRPr>
          </a:p>
        </p:txBody>
      </p:sp>
      <p:sp>
        <p:nvSpPr>
          <p:cNvPr id="509" name="Google Shape;509;p15"/>
          <p:cNvSpPr/>
          <p:nvPr/>
        </p:nvSpPr>
        <p:spPr>
          <a:xfrm>
            <a:off x="658225" y="1890688"/>
            <a:ext cx="3127200" cy="824700"/>
          </a:xfrm>
          <a:prstGeom prst="roundRect">
            <a:avLst>
              <a:gd fmla="val 16667" name="adj"/>
            </a:avLst>
          </a:prstGeom>
          <a:solidFill>
            <a:schemeClr val="accent5"/>
          </a:solidFill>
          <a:ln>
            <a:noFill/>
          </a:ln>
        </p:spPr>
        <p:txBody>
          <a:bodyPr anchorCtr="0" anchor="ctr" bIns="121900" lIns="121900" spcFirstLastPara="1" rIns="121900" wrap="square" tIns="121900">
            <a:noAutofit/>
          </a:bodyPr>
          <a:lstStyle/>
          <a:p>
            <a:pPr indent="0" lvl="0" marL="0" marR="0" rtl="0" algn="ctr">
              <a:lnSpc>
                <a:spcPct val="100000"/>
              </a:lnSpc>
              <a:spcBef>
                <a:spcPts val="0"/>
              </a:spcBef>
              <a:spcAft>
                <a:spcPts val="0"/>
              </a:spcAft>
              <a:buClr>
                <a:srgbClr val="000000"/>
              </a:buClr>
              <a:buSzPts val="2200"/>
              <a:buFont typeface="Arial"/>
              <a:buNone/>
            </a:pPr>
            <a:r>
              <a:rPr b="0" i="0" lang="en-US" sz="2200" u="none" cap="none" strike="noStrike">
                <a:solidFill>
                  <a:srgbClr val="FFFFFF"/>
                </a:solidFill>
                <a:latin typeface="Roboto"/>
                <a:ea typeface="Roboto"/>
                <a:cs typeface="Roboto"/>
                <a:sym typeface="Roboto"/>
              </a:rPr>
              <a:t>Quel changement ?</a:t>
            </a:r>
            <a:endParaRPr b="0" i="0" sz="2200" u="none" cap="none" strike="noStrike">
              <a:solidFill>
                <a:srgbClr val="FFFFFF"/>
              </a:solidFill>
              <a:latin typeface="Roboto"/>
              <a:ea typeface="Roboto"/>
              <a:cs typeface="Roboto"/>
              <a:sym typeface="Roboto"/>
            </a:endParaRPr>
          </a:p>
        </p:txBody>
      </p:sp>
      <p:sp>
        <p:nvSpPr>
          <p:cNvPr id="510" name="Google Shape;510;p15"/>
          <p:cNvSpPr/>
          <p:nvPr/>
        </p:nvSpPr>
        <p:spPr>
          <a:xfrm>
            <a:off x="3774448" y="2086175"/>
            <a:ext cx="504000" cy="433800"/>
          </a:xfrm>
          <a:prstGeom prst="rightArrow">
            <a:avLst>
              <a:gd fmla="val 50000" name="adj1"/>
              <a:gd fmla="val 50000" name="adj2"/>
            </a:avLst>
          </a:prstGeom>
          <a:solidFill>
            <a:schemeClr val="accent5"/>
          </a:solidFill>
          <a:ln>
            <a:noFill/>
          </a:ln>
        </p:spPr>
        <p:txBody>
          <a:bodyPr anchorCtr="0" anchor="ctr" bIns="121900" lIns="121900" spcFirstLastPara="1" rIns="121900" wrap="square" tIns="121900">
            <a:noAutofit/>
          </a:bodyPr>
          <a:lstStyle/>
          <a:p>
            <a:pPr indent="0" lvl="0" marL="0" marR="0" rtl="0" algn="ctr">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Poppins"/>
              <a:ea typeface="Poppins"/>
              <a:cs typeface="Poppins"/>
              <a:sym typeface="Poppins"/>
            </a:endParaRPr>
          </a:p>
        </p:txBody>
      </p:sp>
      <p:sp>
        <p:nvSpPr>
          <p:cNvPr id="511" name="Google Shape;511;p15"/>
          <p:cNvSpPr/>
          <p:nvPr/>
        </p:nvSpPr>
        <p:spPr>
          <a:xfrm>
            <a:off x="658225" y="2857150"/>
            <a:ext cx="1631700" cy="550800"/>
          </a:xfrm>
          <a:prstGeom prst="roundRect">
            <a:avLst>
              <a:gd fmla="val 16667" name="adj"/>
            </a:avLst>
          </a:prstGeom>
          <a:solidFill>
            <a:schemeClr val="accent5"/>
          </a:solidFill>
          <a:ln>
            <a:noFill/>
          </a:ln>
        </p:spPr>
        <p:txBody>
          <a:bodyPr anchorCtr="0" anchor="ctr" bIns="121900" lIns="121900" spcFirstLastPara="1" rIns="121900" wrap="square" tIns="121900">
            <a:noAutofit/>
          </a:bodyPr>
          <a:lstStyle/>
          <a:p>
            <a:pPr indent="0" lvl="0" marL="0" marR="0" rtl="0" algn="ctr">
              <a:lnSpc>
                <a:spcPct val="100000"/>
              </a:lnSpc>
              <a:spcBef>
                <a:spcPts val="0"/>
              </a:spcBef>
              <a:spcAft>
                <a:spcPts val="0"/>
              </a:spcAft>
              <a:buClr>
                <a:srgbClr val="000000"/>
              </a:buClr>
              <a:buSzPts val="1700"/>
              <a:buFont typeface="Arial"/>
              <a:buNone/>
            </a:pPr>
            <a:r>
              <a:rPr b="0" i="0" lang="en-US" sz="1700" u="none" cap="none" strike="noStrike">
                <a:solidFill>
                  <a:srgbClr val="FFFFFF"/>
                </a:solidFill>
                <a:latin typeface="Roboto"/>
                <a:ea typeface="Roboto"/>
                <a:cs typeface="Roboto"/>
                <a:sym typeface="Roboto"/>
              </a:rPr>
              <a:t>Pour combien ?</a:t>
            </a:r>
            <a:endParaRPr b="0" i="0" sz="1700" u="none" cap="none" strike="noStrike">
              <a:solidFill>
                <a:srgbClr val="FFFFFF"/>
              </a:solidFill>
              <a:latin typeface="Roboto"/>
              <a:ea typeface="Roboto"/>
              <a:cs typeface="Roboto"/>
              <a:sym typeface="Roboto"/>
            </a:endParaRPr>
          </a:p>
        </p:txBody>
      </p:sp>
      <p:grpSp>
        <p:nvGrpSpPr>
          <p:cNvPr id="512" name="Google Shape;512;p15"/>
          <p:cNvGrpSpPr/>
          <p:nvPr/>
        </p:nvGrpSpPr>
        <p:grpSpPr>
          <a:xfrm>
            <a:off x="4278449" y="1891625"/>
            <a:ext cx="5345410" cy="822900"/>
            <a:chOff x="4497424" y="1510625"/>
            <a:chExt cx="5345410" cy="822900"/>
          </a:xfrm>
        </p:grpSpPr>
        <p:sp>
          <p:nvSpPr>
            <p:cNvPr id="513" name="Google Shape;513;p15"/>
            <p:cNvSpPr/>
            <p:nvPr/>
          </p:nvSpPr>
          <p:spPr>
            <a:xfrm>
              <a:off x="4497424" y="1510625"/>
              <a:ext cx="4851300" cy="822900"/>
            </a:xfrm>
            <a:prstGeom prst="roundRect">
              <a:avLst>
                <a:gd fmla="val 16667" name="adj"/>
              </a:avLst>
            </a:prstGeom>
            <a:solidFill>
              <a:schemeClr val="accent2"/>
            </a:solidFill>
            <a:ln>
              <a:noFill/>
            </a:ln>
          </p:spPr>
          <p:txBody>
            <a:bodyPr anchorCtr="0" anchor="ctr" bIns="121900" lIns="121900" spcFirstLastPara="1" rIns="121900" wrap="square" tIns="121900">
              <a:noAutofit/>
            </a:bodyPr>
            <a:lstStyle/>
            <a:p>
              <a:pPr indent="0" lvl="0" marL="0" marR="0" rtl="0" algn="ctr">
                <a:lnSpc>
                  <a:spcPct val="100000"/>
                </a:lnSpc>
                <a:spcBef>
                  <a:spcPts val="0"/>
                </a:spcBef>
                <a:spcAft>
                  <a:spcPts val="0"/>
                </a:spcAft>
                <a:buClr>
                  <a:srgbClr val="000000"/>
                </a:buClr>
                <a:buSzPts val="2200"/>
                <a:buFont typeface="Arial"/>
                <a:buNone/>
              </a:pPr>
              <a:r>
                <a:rPr b="0" i="0" lang="en-US" sz="2200" u="none" cap="none" strike="noStrike">
                  <a:solidFill>
                    <a:srgbClr val="FFFFFF"/>
                  </a:solidFill>
                  <a:latin typeface="Roboto"/>
                  <a:ea typeface="Roboto"/>
                  <a:cs typeface="Roboto"/>
                  <a:sym typeface="Roboto"/>
                </a:rPr>
                <a:t>Comment et pourquoi ?</a:t>
              </a:r>
              <a:endParaRPr b="0" i="0" sz="2200" u="none" cap="none" strike="noStrike">
                <a:solidFill>
                  <a:srgbClr val="FFFFFF"/>
                </a:solidFill>
                <a:latin typeface="Roboto"/>
                <a:ea typeface="Roboto"/>
                <a:cs typeface="Roboto"/>
                <a:sym typeface="Roboto"/>
              </a:endParaRPr>
            </a:p>
          </p:txBody>
        </p:sp>
        <p:sp>
          <p:nvSpPr>
            <p:cNvPr id="514" name="Google Shape;514;p15"/>
            <p:cNvSpPr/>
            <p:nvPr/>
          </p:nvSpPr>
          <p:spPr>
            <a:xfrm>
              <a:off x="9092234" y="1713259"/>
              <a:ext cx="750600" cy="417600"/>
            </a:xfrm>
            <a:prstGeom prst="rightArrow">
              <a:avLst>
                <a:gd fmla="val 50000" name="adj1"/>
                <a:gd fmla="val 50000" name="adj2"/>
              </a:avLst>
            </a:prstGeom>
            <a:solidFill>
              <a:schemeClr val="accent2"/>
            </a:solidFill>
            <a:ln>
              <a:noFill/>
            </a:ln>
          </p:spPr>
          <p:txBody>
            <a:bodyPr anchorCtr="0" anchor="ctr" bIns="121900" lIns="121900" spcFirstLastPara="1" rIns="121900" wrap="square" tIns="121900">
              <a:noAutofit/>
            </a:bodyPr>
            <a:lstStyle/>
            <a:p>
              <a:pPr indent="0" lvl="0" marL="0" marR="0" rtl="0" algn="ctr">
                <a:lnSpc>
                  <a:spcPct val="100000"/>
                </a:lnSpc>
                <a:spcBef>
                  <a:spcPts val="0"/>
                </a:spcBef>
                <a:spcAft>
                  <a:spcPts val="0"/>
                </a:spcAft>
                <a:buClr>
                  <a:srgbClr val="000000"/>
                </a:buClr>
                <a:buSzPts val="2700"/>
                <a:buFont typeface="Arial"/>
                <a:buNone/>
              </a:pPr>
              <a:r>
                <a:t/>
              </a:r>
              <a:endParaRPr b="0" i="0" sz="2700" u="none" cap="none" strike="noStrike">
                <a:solidFill>
                  <a:srgbClr val="000000"/>
                </a:solidFill>
                <a:latin typeface="Poppins"/>
                <a:ea typeface="Poppins"/>
                <a:cs typeface="Poppins"/>
                <a:sym typeface="Poppins"/>
              </a:endParaRPr>
            </a:p>
          </p:txBody>
        </p:sp>
      </p:grpSp>
      <p:sp>
        <p:nvSpPr>
          <p:cNvPr id="515" name="Google Shape;515;p15"/>
          <p:cNvSpPr/>
          <p:nvPr/>
        </p:nvSpPr>
        <p:spPr>
          <a:xfrm>
            <a:off x="9623850" y="1890700"/>
            <a:ext cx="2283900" cy="822900"/>
          </a:xfrm>
          <a:prstGeom prst="roundRect">
            <a:avLst>
              <a:gd fmla="val 16667" name="adj"/>
            </a:avLst>
          </a:prstGeom>
          <a:solidFill>
            <a:schemeClr val="accent1"/>
          </a:solidFill>
          <a:ln>
            <a:noFill/>
          </a:ln>
        </p:spPr>
        <p:txBody>
          <a:bodyPr anchorCtr="0" anchor="ctr" bIns="121900" lIns="121900" spcFirstLastPara="1" rIns="121900" wrap="square" tIns="121900">
            <a:noAutofit/>
          </a:bodyPr>
          <a:lstStyle/>
          <a:p>
            <a:pPr indent="0" lvl="0" marL="0" marR="0" rtl="0" algn="ctr">
              <a:lnSpc>
                <a:spcPct val="100000"/>
              </a:lnSpc>
              <a:spcBef>
                <a:spcPts val="0"/>
              </a:spcBef>
              <a:spcAft>
                <a:spcPts val="0"/>
              </a:spcAft>
              <a:buClr>
                <a:srgbClr val="000000"/>
              </a:buClr>
              <a:buSzPts val="2200"/>
              <a:buFont typeface="Arial"/>
              <a:buNone/>
            </a:pPr>
            <a:r>
              <a:rPr b="0" i="0" lang="en-US" sz="2200" u="none" cap="none" strike="noStrike">
                <a:solidFill>
                  <a:srgbClr val="FFFFFF"/>
                </a:solidFill>
                <a:latin typeface="Roboto"/>
                <a:ea typeface="Roboto"/>
                <a:cs typeface="Roboto"/>
                <a:sym typeface="Roboto"/>
              </a:rPr>
              <a:t>Et maintenant ?</a:t>
            </a:r>
            <a:endParaRPr b="0" i="0" sz="2200" u="none" cap="none" strike="noStrike">
              <a:solidFill>
                <a:srgbClr val="FFFFFF"/>
              </a:solidFill>
              <a:latin typeface="Roboto"/>
              <a:ea typeface="Roboto"/>
              <a:cs typeface="Roboto"/>
              <a:sym typeface="Roboto"/>
            </a:endParaRPr>
          </a:p>
        </p:txBody>
      </p:sp>
      <p:sp>
        <p:nvSpPr>
          <p:cNvPr id="516" name="Google Shape;516;p15"/>
          <p:cNvSpPr txBox="1"/>
          <p:nvPr/>
        </p:nvSpPr>
        <p:spPr>
          <a:xfrm>
            <a:off x="658299" y="3338271"/>
            <a:ext cx="3282329" cy="3231000"/>
          </a:xfrm>
          <a:prstGeom prst="rect">
            <a:avLst/>
          </a:prstGeom>
          <a:noFill/>
          <a:ln>
            <a:noFill/>
          </a:ln>
        </p:spPr>
        <p:txBody>
          <a:bodyPr anchorCtr="0" anchor="t" bIns="91425" lIns="91425" spcFirstLastPara="1" rIns="91425" wrap="square" tIns="91425">
            <a:noAutofit/>
          </a:bodyPr>
          <a:lstStyle/>
          <a:p>
            <a:pPr indent="0" lvl="0" marL="0" marR="0" rtl="0" algn="l">
              <a:lnSpc>
                <a:spcPct val="80000"/>
              </a:lnSpc>
              <a:spcBef>
                <a:spcPts val="1000"/>
              </a:spcBef>
              <a:spcAft>
                <a:spcPts val="0"/>
              </a:spcAft>
              <a:buClr>
                <a:srgbClr val="000000"/>
              </a:buClr>
              <a:buSzPts val="2450"/>
              <a:buFont typeface="Arial"/>
              <a:buNone/>
            </a:pPr>
            <a:r>
              <a:rPr b="1" i="0" lang="en-US" sz="2450" u="none" cap="none" strike="noStrike">
                <a:solidFill>
                  <a:schemeClr val="accent5"/>
                </a:solidFill>
                <a:latin typeface="Roboto"/>
                <a:ea typeface="Roboto"/>
                <a:cs typeface="Roboto"/>
                <a:sym typeface="Roboto"/>
              </a:rPr>
              <a:t>Quelle</a:t>
            </a:r>
            <a:r>
              <a:rPr b="1" i="0" lang="en-US" sz="2700" u="none" cap="none" strike="noStrike">
                <a:solidFill>
                  <a:schemeClr val="accent5"/>
                </a:solidFill>
                <a:latin typeface="Roboto"/>
                <a:ea typeface="Roboto"/>
                <a:cs typeface="Roboto"/>
                <a:sym typeface="Roboto"/>
              </a:rPr>
              <a:t> </a:t>
            </a:r>
            <a:r>
              <a:rPr b="0" i="0" lang="en-US" sz="1700" u="none" cap="none" strike="noStrike">
                <a:solidFill>
                  <a:schemeClr val="dk1"/>
                </a:solidFill>
                <a:latin typeface="Roboto"/>
                <a:ea typeface="Roboto"/>
                <a:cs typeface="Roboto"/>
                <a:sym typeface="Roboto"/>
              </a:rPr>
              <a:t>différence avez-vous apportée ?</a:t>
            </a:r>
            <a:endParaRPr b="0" i="0" sz="1700" u="none" cap="none" strike="noStrike">
              <a:solidFill>
                <a:schemeClr val="dk1"/>
              </a:solidFill>
              <a:latin typeface="Roboto"/>
              <a:ea typeface="Roboto"/>
              <a:cs typeface="Roboto"/>
              <a:sym typeface="Roboto"/>
            </a:endParaRPr>
          </a:p>
          <a:p>
            <a:pPr indent="0" lvl="0" marL="0" marR="0" rtl="0" algn="l">
              <a:lnSpc>
                <a:spcPct val="80000"/>
              </a:lnSpc>
              <a:spcBef>
                <a:spcPts val="1000"/>
              </a:spcBef>
              <a:spcAft>
                <a:spcPts val="0"/>
              </a:spcAft>
              <a:buClr>
                <a:srgbClr val="000000"/>
              </a:buClr>
              <a:buSzPts val="1700"/>
              <a:buFont typeface="Arial"/>
              <a:buNone/>
            </a:pPr>
            <a:r>
              <a:rPr b="0" i="0" lang="en-US" sz="1700" u="none" cap="none" strike="noStrike">
                <a:solidFill>
                  <a:schemeClr val="dk1"/>
                </a:solidFill>
                <a:latin typeface="Roboto"/>
                <a:ea typeface="Roboto"/>
                <a:cs typeface="Roboto"/>
                <a:sym typeface="Roboto"/>
              </a:rPr>
              <a:t>Quels changements dans les relations entre les genres votre intervention a-t-elle induits ?</a:t>
            </a:r>
            <a:endParaRPr b="0" i="0" sz="1700" u="none" cap="none" strike="noStrike">
              <a:solidFill>
                <a:schemeClr val="dk1"/>
              </a:solidFill>
              <a:latin typeface="Roboto"/>
              <a:ea typeface="Roboto"/>
              <a:cs typeface="Roboto"/>
              <a:sym typeface="Roboto"/>
            </a:endParaRPr>
          </a:p>
          <a:p>
            <a:pPr indent="0" lvl="0" marL="0" marR="0" rtl="0" algn="l">
              <a:lnSpc>
                <a:spcPct val="80000"/>
              </a:lnSpc>
              <a:spcBef>
                <a:spcPts val="1000"/>
              </a:spcBef>
              <a:spcAft>
                <a:spcPts val="0"/>
              </a:spcAft>
              <a:buClr>
                <a:srgbClr val="000000"/>
              </a:buClr>
              <a:buSzPts val="1700"/>
              <a:buFont typeface="Arial"/>
              <a:buNone/>
            </a:pPr>
            <a:r>
              <a:rPr b="0" i="0" lang="en-US" sz="1700" u="none" cap="none" strike="noStrike">
                <a:solidFill>
                  <a:schemeClr val="dk1"/>
                </a:solidFill>
                <a:latin typeface="Roboto"/>
                <a:ea typeface="Roboto"/>
                <a:cs typeface="Roboto"/>
                <a:sym typeface="Roboto"/>
              </a:rPr>
              <a:t>Quels changements a-t-elle apportés à la condition des femmes, des filles et des personnes issues de minorités de genre ?</a:t>
            </a:r>
            <a:endParaRPr b="0" i="0" sz="1700" u="none" cap="none" strike="noStrike">
              <a:solidFill>
                <a:schemeClr val="dk1"/>
              </a:solidFill>
              <a:latin typeface="Roboto"/>
              <a:ea typeface="Roboto"/>
              <a:cs typeface="Roboto"/>
              <a:sym typeface="Roboto"/>
            </a:endParaRPr>
          </a:p>
          <a:p>
            <a:pPr indent="0" lvl="0" marL="0" marR="0" rtl="0" algn="l">
              <a:lnSpc>
                <a:spcPct val="80000"/>
              </a:lnSpc>
              <a:spcBef>
                <a:spcPts val="1000"/>
              </a:spcBef>
              <a:spcAft>
                <a:spcPts val="0"/>
              </a:spcAft>
              <a:buClr>
                <a:srgbClr val="000000"/>
              </a:buClr>
              <a:buSzPts val="1700"/>
              <a:buFont typeface="Arial"/>
              <a:buNone/>
            </a:pPr>
            <a:r>
              <a:rPr b="0" i="0" lang="en-US" sz="1700" u="none" cap="none" strike="noStrike">
                <a:solidFill>
                  <a:schemeClr val="dk1"/>
                </a:solidFill>
                <a:latin typeface="Roboto"/>
                <a:ea typeface="Roboto"/>
                <a:cs typeface="Roboto"/>
                <a:sym typeface="Roboto"/>
              </a:rPr>
              <a:t>Quelles femmes et quelles filles ?</a:t>
            </a:r>
            <a:endParaRPr b="0" i="0" sz="1700" u="none" cap="none" strike="noStrike">
              <a:solidFill>
                <a:schemeClr val="dk1"/>
              </a:solidFill>
              <a:latin typeface="Roboto"/>
              <a:ea typeface="Roboto"/>
              <a:cs typeface="Roboto"/>
              <a:sym typeface="Roboto"/>
            </a:endParaRPr>
          </a:p>
        </p:txBody>
      </p:sp>
      <p:sp>
        <p:nvSpPr>
          <p:cNvPr id="517" name="Google Shape;517;p15"/>
          <p:cNvSpPr txBox="1"/>
          <p:nvPr/>
        </p:nvSpPr>
        <p:spPr>
          <a:xfrm>
            <a:off x="9579150" y="3338271"/>
            <a:ext cx="2485200" cy="3000000"/>
          </a:xfrm>
          <a:prstGeom prst="rect">
            <a:avLst/>
          </a:prstGeom>
          <a:noFill/>
          <a:ln>
            <a:noFill/>
          </a:ln>
        </p:spPr>
        <p:txBody>
          <a:bodyPr anchorCtr="0" anchor="t" bIns="91425" lIns="91425" spcFirstLastPara="1" rIns="91425" wrap="square" tIns="91425">
            <a:noAutofit/>
          </a:bodyPr>
          <a:lstStyle/>
          <a:p>
            <a:pPr indent="0" lvl="0" marL="0" marR="0" rtl="0" algn="l">
              <a:lnSpc>
                <a:spcPct val="90000"/>
              </a:lnSpc>
              <a:spcBef>
                <a:spcPts val="800"/>
              </a:spcBef>
              <a:spcAft>
                <a:spcPts val="0"/>
              </a:spcAft>
              <a:buClr>
                <a:srgbClr val="000000"/>
              </a:buClr>
              <a:buSzPts val="2450"/>
              <a:buFont typeface="Arial"/>
              <a:buNone/>
            </a:pPr>
            <a:r>
              <a:rPr b="1" i="0" lang="en-US" sz="2450" u="none" cap="none" strike="noStrike">
                <a:solidFill>
                  <a:schemeClr val="accent1"/>
                </a:solidFill>
                <a:latin typeface="Roboto"/>
                <a:ea typeface="Roboto"/>
                <a:cs typeface="Roboto"/>
                <a:sym typeface="Roboto"/>
              </a:rPr>
              <a:t>Maintenant,</a:t>
            </a:r>
            <a:r>
              <a:rPr b="1" i="0" lang="en-US" sz="2700" u="none" cap="none" strike="noStrike">
                <a:solidFill>
                  <a:schemeClr val="accent1"/>
                </a:solidFill>
                <a:latin typeface="Roboto"/>
                <a:ea typeface="Roboto"/>
                <a:cs typeface="Roboto"/>
                <a:sym typeface="Roboto"/>
              </a:rPr>
              <a:t> </a:t>
            </a:r>
            <a:r>
              <a:rPr b="0" i="0" lang="en-US" sz="1700" u="none" cap="none" strike="noStrike">
                <a:solidFill>
                  <a:schemeClr val="dk1"/>
                </a:solidFill>
                <a:latin typeface="Roboto"/>
                <a:ea typeface="Roboto"/>
                <a:cs typeface="Roboto"/>
                <a:sym typeface="Roboto"/>
              </a:rPr>
              <a:t>sur la base de ce que vous avez appris, que devriez-vous commencer, arrêter et/ou continuer pour maximiser l’impact de votre intervention sur l’égalité des genres ?</a:t>
            </a:r>
            <a:endParaRPr b="0" i="0" sz="1700" u="none" cap="none" strike="noStrike">
              <a:solidFill>
                <a:schemeClr val="dk1"/>
              </a:solidFill>
              <a:latin typeface="Arial"/>
              <a:ea typeface="Arial"/>
              <a:cs typeface="Arial"/>
              <a:sym typeface="Arial"/>
            </a:endParaRPr>
          </a:p>
        </p:txBody>
      </p:sp>
      <p:sp>
        <p:nvSpPr>
          <p:cNvPr id="518" name="Google Shape;518;p15"/>
          <p:cNvSpPr txBox="1"/>
          <p:nvPr/>
        </p:nvSpPr>
        <p:spPr>
          <a:xfrm>
            <a:off x="4278450" y="3338271"/>
            <a:ext cx="2485200" cy="3000000"/>
          </a:xfrm>
          <a:prstGeom prst="rect">
            <a:avLst/>
          </a:prstGeom>
          <a:noFill/>
          <a:ln>
            <a:noFill/>
          </a:ln>
        </p:spPr>
        <p:txBody>
          <a:bodyPr anchorCtr="0" anchor="t" bIns="91425" lIns="91425" spcFirstLastPara="1" rIns="91425" wrap="square" tIns="91425">
            <a:noAutofit/>
          </a:bodyPr>
          <a:lstStyle/>
          <a:p>
            <a:pPr indent="0" lvl="0" marL="0" marR="0" rtl="0" algn="l">
              <a:lnSpc>
                <a:spcPct val="80000"/>
              </a:lnSpc>
              <a:spcBef>
                <a:spcPts val="800"/>
              </a:spcBef>
              <a:spcAft>
                <a:spcPts val="0"/>
              </a:spcAft>
              <a:buClr>
                <a:srgbClr val="000000"/>
              </a:buClr>
              <a:buSzPts val="1018"/>
              <a:buFont typeface="Arial"/>
              <a:buNone/>
            </a:pPr>
            <a:r>
              <a:rPr b="1" i="0" lang="en-US" sz="2497" u="none" cap="none" strike="noStrike">
                <a:solidFill>
                  <a:schemeClr val="accent2"/>
                </a:solidFill>
                <a:latin typeface="Roboto"/>
                <a:ea typeface="Roboto"/>
                <a:cs typeface="Roboto"/>
                <a:sym typeface="Roboto"/>
              </a:rPr>
              <a:t>Comment </a:t>
            </a:r>
            <a:r>
              <a:rPr b="0" i="0" lang="en-US" sz="1700" u="none" cap="none" strike="noStrike">
                <a:solidFill>
                  <a:schemeClr val="dk1"/>
                </a:solidFill>
                <a:latin typeface="Roboto"/>
                <a:ea typeface="Roboto"/>
                <a:cs typeface="Roboto"/>
                <a:sym typeface="Roboto"/>
              </a:rPr>
              <a:t>avez-vous contribué à l'égalité des genres ?</a:t>
            </a:r>
            <a:endParaRPr b="0" i="0" sz="1700" u="none" cap="none" strike="noStrike">
              <a:solidFill>
                <a:schemeClr val="dk1"/>
              </a:solidFill>
              <a:latin typeface="Roboto"/>
              <a:ea typeface="Roboto"/>
              <a:cs typeface="Roboto"/>
              <a:sym typeface="Roboto"/>
            </a:endParaRPr>
          </a:p>
          <a:p>
            <a:pPr indent="0" lvl="0" marL="0" marR="0" rtl="0" algn="l">
              <a:lnSpc>
                <a:spcPct val="80000"/>
              </a:lnSpc>
              <a:spcBef>
                <a:spcPts val="800"/>
              </a:spcBef>
              <a:spcAft>
                <a:spcPts val="0"/>
              </a:spcAft>
              <a:buClr>
                <a:srgbClr val="000000"/>
              </a:buClr>
              <a:buSzPts val="1018"/>
              <a:buFont typeface="Arial"/>
              <a:buNone/>
            </a:pPr>
            <a:r>
              <a:rPr b="0" i="0" lang="en-US" sz="1700" u="none" cap="none" strike="noStrike">
                <a:solidFill>
                  <a:schemeClr val="dk1"/>
                </a:solidFill>
                <a:latin typeface="Roboto"/>
                <a:ea typeface="Roboto"/>
                <a:cs typeface="Roboto"/>
                <a:sym typeface="Roboto"/>
              </a:rPr>
              <a:t>Comment avez-vous combiné et enchaîné les activités et les résultats obtenus pour atteindre ces objectifs ?</a:t>
            </a:r>
            <a:endParaRPr b="0" i="0" sz="1700" u="none" cap="none" strike="noStrike">
              <a:solidFill>
                <a:schemeClr val="dk1"/>
              </a:solidFill>
              <a:latin typeface="Roboto"/>
              <a:ea typeface="Roboto"/>
              <a:cs typeface="Roboto"/>
              <a:sym typeface="Roboto"/>
            </a:endParaRPr>
          </a:p>
          <a:p>
            <a:pPr indent="0" lvl="0" marL="0" marR="0" rtl="0" algn="l">
              <a:lnSpc>
                <a:spcPct val="80000"/>
              </a:lnSpc>
              <a:spcBef>
                <a:spcPts val="800"/>
              </a:spcBef>
              <a:spcAft>
                <a:spcPts val="0"/>
              </a:spcAft>
              <a:buClr>
                <a:srgbClr val="000000"/>
              </a:buClr>
              <a:buSzPts val="1018"/>
              <a:buFont typeface="Arial"/>
              <a:buNone/>
            </a:pPr>
            <a:r>
              <a:t/>
            </a:r>
            <a:endParaRPr b="0" i="0" sz="1700" u="none" cap="none" strike="noStrike">
              <a:solidFill>
                <a:schemeClr val="dk1"/>
              </a:solidFill>
              <a:latin typeface="Roboto"/>
              <a:ea typeface="Roboto"/>
              <a:cs typeface="Roboto"/>
              <a:sym typeface="Roboto"/>
            </a:endParaRPr>
          </a:p>
        </p:txBody>
      </p:sp>
      <p:sp>
        <p:nvSpPr>
          <p:cNvPr id="519" name="Google Shape;519;p15"/>
          <p:cNvSpPr txBox="1"/>
          <p:nvPr/>
        </p:nvSpPr>
        <p:spPr>
          <a:xfrm>
            <a:off x="6793975" y="3338271"/>
            <a:ext cx="2640300" cy="3000000"/>
          </a:xfrm>
          <a:prstGeom prst="rect">
            <a:avLst/>
          </a:prstGeom>
          <a:noFill/>
          <a:ln>
            <a:noFill/>
          </a:ln>
        </p:spPr>
        <p:txBody>
          <a:bodyPr anchorCtr="0" anchor="t" bIns="91425" lIns="91425" spcFirstLastPara="1" rIns="91425" wrap="square" tIns="91425">
            <a:noAutofit/>
          </a:bodyPr>
          <a:lstStyle/>
          <a:p>
            <a:pPr indent="0" lvl="0" marL="0" marR="0" rtl="0" algn="l">
              <a:lnSpc>
                <a:spcPct val="70000"/>
              </a:lnSpc>
              <a:spcBef>
                <a:spcPts val="800"/>
              </a:spcBef>
              <a:spcAft>
                <a:spcPts val="0"/>
              </a:spcAft>
              <a:buClr>
                <a:srgbClr val="000000"/>
              </a:buClr>
              <a:buSzPts val="1018"/>
              <a:buFont typeface="Arial"/>
              <a:buNone/>
            </a:pPr>
            <a:r>
              <a:rPr b="1" i="0" lang="en-US" sz="2497" u="none" cap="none" strike="noStrike">
                <a:solidFill>
                  <a:schemeClr val="accent2"/>
                </a:solidFill>
                <a:latin typeface="Roboto"/>
                <a:ea typeface="Roboto"/>
                <a:cs typeface="Roboto"/>
                <a:sym typeface="Roboto"/>
              </a:rPr>
              <a:t>Pourquoi </a:t>
            </a:r>
            <a:r>
              <a:rPr b="0" i="0" lang="en-US" sz="1700" u="none" cap="none" strike="noStrike">
                <a:solidFill>
                  <a:schemeClr val="dk1"/>
                </a:solidFill>
                <a:latin typeface="Roboto"/>
                <a:ea typeface="Roboto"/>
                <a:cs typeface="Roboto"/>
                <a:sym typeface="Roboto"/>
              </a:rPr>
              <a:t>ce changement lié au genre s'est-il produit ? Quelles hypothèses devaient être retenues ? Quelles conditions devaient être réunies ?</a:t>
            </a:r>
            <a:endParaRPr b="0" i="0" sz="1700" u="none" cap="none" strike="noStrike">
              <a:solidFill>
                <a:schemeClr val="dk1"/>
              </a:solidFill>
              <a:latin typeface="Roboto"/>
              <a:ea typeface="Roboto"/>
              <a:cs typeface="Roboto"/>
              <a:sym typeface="Roboto"/>
            </a:endParaRPr>
          </a:p>
          <a:p>
            <a:pPr indent="0" lvl="0" marL="0" marR="0" rtl="0" algn="l">
              <a:lnSpc>
                <a:spcPct val="70000"/>
              </a:lnSpc>
              <a:spcBef>
                <a:spcPts val="800"/>
              </a:spcBef>
              <a:spcAft>
                <a:spcPts val="0"/>
              </a:spcAft>
              <a:buClr>
                <a:srgbClr val="000000"/>
              </a:buClr>
              <a:buSzPts val="1018"/>
              <a:buFont typeface="Arial"/>
              <a:buNone/>
            </a:pPr>
            <a:r>
              <a:rPr b="0" i="0" lang="en-US" sz="1700" u="none" cap="none" strike="noStrike">
                <a:solidFill>
                  <a:schemeClr val="dk1"/>
                </a:solidFill>
                <a:latin typeface="Roboto"/>
                <a:ea typeface="Roboto"/>
                <a:cs typeface="Roboto"/>
                <a:sym typeface="Roboto"/>
              </a:rPr>
              <a:t>Quels sont les principaux facteurs à l'origine de ce changement ?</a:t>
            </a:r>
            <a:endParaRPr b="0" i="0" sz="1700" u="none" cap="none" strike="noStrike">
              <a:solidFill>
                <a:schemeClr val="dk1"/>
              </a:solidFill>
              <a:latin typeface="Roboto"/>
              <a:ea typeface="Roboto"/>
              <a:cs typeface="Roboto"/>
              <a:sym typeface="Roboto"/>
            </a:endParaRPr>
          </a:p>
        </p:txBody>
      </p:sp>
      <p:grpSp>
        <p:nvGrpSpPr>
          <p:cNvPr id="520" name="Google Shape;520;p15"/>
          <p:cNvGrpSpPr/>
          <p:nvPr/>
        </p:nvGrpSpPr>
        <p:grpSpPr>
          <a:xfrm>
            <a:off x="164478" y="217473"/>
            <a:ext cx="1000907" cy="1099059"/>
            <a:chOff x="1711250" y="2748252"/>
            <a:chExt cx="307036" cy="361200"/>
          </a:xfrm>
        </p:grpSpPr>
        <p:sp>
          <p:nvSpPr>
            <p:cNvPr id="521" name="Google Shape;521;p15"/>
            <p:cNvSpPr/>
            <p:nvPr/>
          </p:nvSpPr>
          <p:spPr>
            <a:xfrm>
              <a:off x="1711250" y="2756625"/>
              <a:ext cx="272100" cy="272100"/>
            </a:xfrm>
            <a:prstGeom prst="ellipse">
              <a:avLst/>
            </a:prstGeom>
            <a:noFill/>
            <a:ln cap="flat" cmpd="sng" w="9525">
              <a:solidFill>
                <a:srgbClr val="355DAB"/>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355DAB"/>
                </a:solidFill>
                <a:latin typeface="Poppins"/>
                <a:ea typeface="Poppins"/>
                <a:cs typeface="Poppins"/>
                <a:sym typeface="Poppins"/>
              </a:endParaRPr>
            </a:p>
          </p:txBody>
        </p:sp>
        <p:sp>
          <p:nvSpPr>
            <p:cNvPr id="522" name="Google Shape;522;p15"/>
            <p:cNvSpPr txBox="1"/>
            <p:nvPr/>
          </p:nvSpPr>
          <p:spPr>
            <a:xfrm>
              <a:off x="1746186" y="2748252"/>
              <a:ext cx="272100" cy="3612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00"/>
                <a:buFont typeface="Arial"/>
                <a:buNone/>
              </a:pPr>
              <a:r>
                <a:rPr b="1" i="0" lang="en-US" sz="2800" u="none" cap="none" strike="noStrike">
                  <a:solidFill>
                    <a:srgbClr val="355DAB"/>
                  </a:solidFill>
                  <a:latin typeface="Poppins"/>
                  <a:ea typeface="Poppins"/>
                  <a:cs typeface="Poppins"/>
                  <a:sym typeface="Poppins"/>
                </a:rPr>
                <a:t> </a:t>
              </a:r>
              <a:r>
                <a:rPr b="1" i="0" lang="en-US" sz="4500" u="none" cap="none" strike="noStrike">
                  <a:solidFill>
                    <a:srgbClr val="355DAB"/>
                  </a:solidFill>
                  <a:latin typeface="Poppins"/>
                  <a:ea typeface="Poppins"/>
                  <a:cs typeface="Poppins"/>
                  <a:sym typeface="Poppins"/>
                </a:rPr>
                <a:t>2</a:t>
              </a:r>
              <a:endParaRPr b="1" i="0" sz="4500" u="none" cap="none" strike="noStrike">
                <a:solidFill>
                  <a:srgbClr val="355DAB"/>
                </a:solidFill>
                <a:latin typeface="Poppins"/>
                <a:ea typeface="Poppins"/>
                <a:cs typeface="Poppins"/>
                <a:sym typeface="Poppins"/>
              </a:endParaRPr>
            </a:p>
          </p:txBody>
        </p:sp>
      </p:gr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16"/>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517"/>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518"/>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519"/>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6" name="Shape 526"/>
        <p:cNvGrpSpPr/>
        <p:nvPr/>
      </p:nvGrpSpPr>
      <p:grpSpPr>
        <a:xfrm>
          <a:off x="0" y="0"/>
          <a:ext cx="0" cy="0"/>
          <a:chOff x="0" y="0"/>
          <a:chExt cx="0" cy="0"/>
        </a:xfrm>
      </p:grpSpPr>
      <p:sp>
        <p:nvSpPr>
          <p:cNvPr id="527" name="Google Shape;527;p16"/>
          <p:cNvSpPr txBox="1"/>
          <p:nvPr>
            <p:ph idx="4294967295" type="title"/>
          </p:nvPr>
        </p:nvSpPr>
        <p:spPr>
          <a:xfrm>
            <a:off x="1165383" y="217475"/>
            <a:ext cx="12192000" cy="789300"/>
          </a:xfrm>
          <a:prstGeom prst="rect">
            <a:avLst/>
          </a:prstGeom>
          <a:noFill/>
          <a:ln>
            <a:noFill/>
          </a:ln>
        </p:spPr>
        <p:txBody>
          <a:bodyPr anchorCtr="0" anchor="t" bIns="121900" lIns="121900" spcFirstLastPara="1" rIns="121900" wrap="square" tIns="121900">
            <a:noAutofit/>
          </a:bodyPr>
          <a:lstStyle/>
          <a:p>
            <a:pPr indent="0" lvl="0" marL="0" rtl="0" algn="l">
              <a:lnSpc>
                <a:spcPct val="100000"/>
              </a:lnSpc>
              <a:spcBef>
                <a:spcPts val="0"/>
              </a:spcBef>
              <a:spcAft>
                <a:spcPts val="0"/>
              </a:spcAft>
              <a:buSzPts val="3700"/>
              <a:buNone/>
            </a:pPr>
            <a:r>
              <a:rPr b="1" lang="en-US">
                <a:solidFill>
                  <a:schemeClr val="accent2"/>
                </a:solidFill>
                <a:latin typeface="Bebas Neue"/>
                <a:ea typeface="Bebas Neue"/>
                <a:cs typeface="Bebas Neue"/>
                <a:sym typeface="Bebas Neue"/>
              </a:rPr>
              <a:t>Que sont les indicateurs sensibles au genre ?</a:t>
            </a:r>
            <a:endParaRPr b="1">
              <a:solidFill>
                <a:schemeClr val="accent2"/>
              </a:solidFill>
              <a:latin typeface="Bebas Neue"/>
              <a:ea typeface="Bebas Neue"/>
              <a:cs typeface="Bebas Neue"/>
              <a:sym typeface="Bebas Neue"/>
            </a:endParaRPr>
          </a:p>
          <a:p>
            <a:pPr indent="0" lvl="0" marL="0" rtl="0" algn="l">
              <a:lnSpc>
                <a:spcPct val="100000"/>
              </a:lnSpc>
              <a:spcBef>
                <a:spcPts val="0"/>
              </a:spcBef>
              <a:spcAft>
                <a:spcPts val="0"/>
              </a:spcAft>
              <a:buSzPts val="3700"/>
              <a:buNone/>
            </a:pPr>
            <a:r>
              <a:t/>
            </a:r>
            <a:endParaRPr b="1">
              <a:solidFill>
                <a:schemeClr val="accent2"/>
              </a:solidFill>
              <a:latin typeface="Bebas Neue"/>
              <a:ea typeface="Bebas Neue"/>
              <a:cs typeface="Bebas Neue"/>
              <a:sym typeface="Bebas Neue"/>
            </a:endParaRPr>
          </a:p>
        </p:txBody>
      </p:sp>
      <p:grpSp>
        <p:nvGrpSpPr>
          <p:cNvPr id="528" name="Google Shape;528;p16"/>
          <p:cNvGrpSpPr/>
          <p:nvPr/>
        </p:nvGrpSpPr>
        <p:grpSpPr>
          <a:xfrm>
            <a:off x="6739237" y="3990819"/>
            <a:ext cx="3109610" cy="2509947"/>
            <a:chOff x="3071457" y="2013875"/>
            <a:chExt cx="1944600" cy="1569600"/>
          </a:xfrm>
        </p:grpSpPr>
        <p:sp>
          <p:nvSpPr>
            <p:cNvPr id="529" name="Google Shape;529;p16"/>
            <p:cNvSpPr/>
            <p:nvPr/>
          </p:nvSpPr>
          <p:spPr>
            <a:xfrm flipH="1" rot="10800000">
              <a:off x="3071457" y="2013875"/>
              <a:ext cx="1944600" cy="1569600"/>
            </a:xfrm>
            <a:prstGeom prst="rect">
              <a:avLst/>
            </a:prstGeom>
            <a:solidFill>
              <a:schemeClr val="accent1"/>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700"/>
                <a:buFont typeface="Arial"/>
                <a:buNone/>
              </a:pPr>
              <a:r>
                <a:t/>
              </a:r>
              <a:endParaRPr b="0" i="0" sz="1700" u="none" cap="none" strike="noStrike">
                <a:solidFill>
                  <a:srgbClr val="000000"/>
                </a:solidFill>
                <a:latin typeface="Poppins"/>
                <a:ea typeface="Poppins"/>
                <a:cs typeface="Poppins"/>
                <a:sym typeface="Poppins"/>
              </a:endParaRPr>
            </a:p>
          </p:txBody>
        </p:sp>
        <p:sp>
          <p:nvSpPr>
            <p:cNvPr id="530" name="Google Shape;530;p16"/>
            <p:cNvSpPr txBox="1"/>
            <p:nvPr/>
          </p:nvSpPr>
          <p:spPr>
            <a:xfrm>
              <a:off x="3418254" y="2306950"/>
              <a:ext cx="947400" cy="1083000"/>
            </a:xfrm>
            <a:prstGeom prst="rect">
              <a:avLst/>
            </a:prstGeom>
            <a:noFill/>
            <a:ln>
              <a:noFill/>
            </a:ln>
          </p:spPr>
          <p:txBody>
            <a:bodyPr anchorCtr="0" anchor="t"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700"/>
                <a:buFont typeface="Arial"/>
                <a:buNone/>
              </a:pPr>
              <a:r>
                <a:rPr b="0" i="0" lang="en-US" sz="1700" u="none" cap="none" strike="noStrike">
                  <a:solidFill>
                    <a:srgbClr val="FFFFFF"/>
                  </a:solidFill>
                  <a:latin typeface="Roboto"/>
                  <a:ea typeface="Roboto"/>
                  <a:cs typeface="Roboto"/>
                  <a:sym typeface="Roboto"/>
                </a:rPr>
                <a:t>Évolution des relations et des normes de genre</a:t>
              </a:r>
              <a:endParaRPr b="0" i="0" sz="1700" u="none" cap="none" strike="noStrike">
                <a:solidFill>
                  <a:srgbClr val="FFFFFF"/>
                </a:solidFill>
                <a:latin typeface="Roboto"/>
                <a:ea typeface="Roboto"/>
                <a:cs typeface="Roboto"/>
                <a:sym typeface="Roboto"/>
              </a:endParaRPr>
            </a:p>
          </p:txBody>
        </p:sp>
      </p:grpSp>
      <p:grpSp>
        <p:nvGrpSpPr>
          <p:cNvPr id="531" name="Google Shape;531;p16"/>
          <p:cNvGrpSpPr/>
          <p:nvPr/>
        </p:nvGrpSpPr>
        <p:grpSpPr>
          <a:xfrm>
            <a:off x="6739232" y="1480869"/>
            <a:ext cx="3109610" cy="2509947"/>
            <a:chOff x="1126863" y="2013875"/>
            <a:chExt cx="1944600" cy="1569600"/>
          </a:xfrm>
        </p:grpSpPr>
        <p:sp>
          <p:nvSpPr>
            <p:cNvPr id="532" name="Google Shape;532;p16"/>
            <p:cNvSpPr/>
            <p:nvPr/>
          </p:nvSpPr>
          <p:spPr>
            <a:xfrm>
              <a:off x="1126863" y="2013875"/>
              <a:ext cx="1944600" cy="1569600"/>
            </a:xfrm>
            <a:prstGeom prst="rect">
              <a:avLst/>
            </a:prstGeom>
            <a:solidFill>
              <a:schemeClr val="accent3"/>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700"/>
                <a:buFont typeface="Arial"/>
                <a:buNone/>
              </a:pPr>
              <a:r>
                <a:t/>
              </a:r>
              <a:endParaRPr b="0" i="0" sz="1700" u="none" cap="none" strike="noStrike">
                <a:solidFill>
                  <a:srgbClr val="000000"/>
                </a:solidFill>
                <a:latin typeface="Poppins"/>
                <a:ea typeface="Poppins"/>
                <a:cs typeface="Poppins"/>
                <a:sym typeface="Poppins"/>
              </a:endParaRPr>
            </a:p>
          </p:txBody>
        </p:sp>
        <p:sp>
          <p:nvSpPr>
            <p:cNvPr id="533" name="Google Shape;533;p16"/>
            <p:cNvSpPr txBox="1"/>
            <p:nvPr/>
          </p:nvSpPr>
          <p:spPr>
            <a:xfrm>
              <a:off x="1226946" y="2109182"/>
              <a:ext cx="1792800" cy="1410900"/>
            </a:xfrm>
            <a:prstGeom prst="rect">
              <a:avLst/>
            </a:prstGeom>
            <a:noFill/>
            <a:ln>
              <a:noFill/>
            </a:ln>
          </p:spPr>
          <p:txBody>
            <a:bodyPr anchorCtr="0" anchor="t"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700"/>
                <a:buFont typeface="Arial"/>
                <a:buNone/>
              </a:pPr>
              <a:r>
                <a:rPr b="0" i="0" lang="en-US" sz="1700" u="none" cap="none" strike="noStrike">
                  <a:solidFill>
                    <a:srgbClr val="FFFFFF"/>
                  </a:solidFill>
                  <a:latin typeface="Roboto"/>
                  <a:ea typeface="Roboto"/>
                  <a:cs typeface="Roboto"/>
                  <a:sym typeface="Roboto"/>
                </a:rPr>
                <a:t>Différences de participation, d'avantages, de résultats et d'impacts de votre intervention pour les femmes, les hommes, les garçons, les filles et les minorités de genre</a:t>
              </a:r>
              <a:endParaRPr b="0" i="0" sz="1700" u="none" cap="none" strike="noStrike">
                <a:solidFill>
                  <a:srgbClr val="FFFFFF"/>
                </a:solidFill>
                <a:latin typeface="Roboto"/>
                <a:ea typeface="Roboto"/>
                <a:cs typeface="Roboto"/>
                <a:sym typeface="Roboto"/>
              </a:endParaRPr>
            </a:p>
          </p:txBody>
        </p:sp>
      </p:grpSp>
      <p:grpSp>
        <p:nvGrpSpPr>
          <p:cNvPr id="534" name="Google Shape;534;p16"/>
          <p:cNvGrpSpPr/>
          <p:nvPr/>
        </p:nvGrpSpPr>
        <p:grpSpPr>
          <a:xfrm>
            <a:off x="1943798" y="3990819"/>
            <a:ext cx="4799219" cy="2509947"/>
            <a:chOff x="5015938" y="2013875"/>
            <a:chExt cx="3001200" cy="1569600"/>
          </a:xfrm>
        </p:grpSpPr>
        <p:sp>
          <p:nvSpPr>
            <p:cNvPr id="535" name="Google Shape;535;p16"/>
            <p:cNvSpPr/>
            <p:nvPr/>
          </p:nvSpPr>
          <p:spPr>
            <a:xfrm>
              <a:off x="5015938" y="2013875"/>
              <a:ext cx="3001200" cy="1569600"/>
            </a:xfrm>
            <a:prstGeom prst="rect">
              <a:avLst/>
            </a:prstGeom>
            <a:solidFill>
              <a:schemeClr val="accent2"/>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700"/>
                <a:buFont typeface="Arial"/>
                <a:buNone/>
              </a:pPr>
              <a:r>
                <a:t/>
              </a:r>
              <a:endParaRPr b="0" i="0" sz="1700" u="none" cap="none" strike="noStrike">
                <a:solidFill>
                  <a:srgbClr val="000000"/>
                </a:solidFill>
                <a:latin typeface="Poppins"/>
                <a:ea typeface="Poppins"/>
                <a:cs typeface="Poppins"/>
                <a:sym typeface="Poppins"/>
              </a:endParaRPr>
            </a:p>
            <a:p>
              <a:pPr indent="0" lvl="0" marL="0" marR="0" rtl="0" algn="l">
                <a:lnSpc>
                  <a:spcPct val="100000"/>
                </a:lnSpc>
                <a:spcBef>
                  <a:spcPts val="0"/>
                </a:spcBef>
                <a:spcAft>
                  <a:spcPts val="0"/>
                </a:spcAft>
                <a:buClr>
                  <a:srgbClr val="000000"/>
                </a:buClr>
                <a:buSzPts val="1700"/>
                <a:buFont typeface="Arial"/>
                <a:buNone/>
              </a:pPr>
              <a:r>
                <a:t/>
              </a:r>
              <a:endParaRPr b="0" i="0" sz="1700" u="none" cap="none" strike="noStrike">
                <a:solidFill>
                  <a:srgbClr val="000000"/>
                </a:solidFill>
                <a:latin typeface="Poppins"/>
                <a:ea typeface="Poppins"/>
                <a:cs typeface="Poppins"/>
                <a:sym typeface="Poppins"/>
              </a:endParaRPr>
            </a:p>
            <a:p>
              <a:pPr indent="0" lvl="0" marL="0" marR="0" rtl="0" algn="l">
                <a:lnSpc>
                  <a:spcPct val="100000"/>
                </a:lnSpc>
                <a:spcBef>
                  <a:spcPts val="0"/>
                </a:spcBef>
                <a:spcAft>
                  <a:spcPts val="0"/>
                </a:spcAft>
                <a:buClr>
                  <a:srgbClr val="000000"/>
                </a:buClr>
                <a:buSzPts val="1700"/>
                <a:buFont typeface="Arial"/>
                <a:buNone/>
              </a:pPr>
              <a:r>
                <a:t/>
              </a:r>
              <a:endParaRPr b="0" i="0" sz="1700" u="none" cap="none" strike="noStrike">
                <a:solidFill>
                  <a:srgbClr val="000000"/>
                </a:solidFill>
                <a:latin typeface="Poppins"/>
                <a:ea typeface="Poppins"/>
                <a:cs typeface="Poppins"/>
                <a:sym typeface="Poppins"/>
              </a:endParaRPr>
            </a:p>
            <a:p>
              <a:pPr indent="0" lvl="0" marL="0" marR="0" rtl="0" algn="l">
                <a:lnSpc>
                  <a:spcPct val="100000"/>
                </a:lnSpc>
                <a:spcBef>
                  <a:spcPts val="0"/>
                </a:spcBef>
                <a:spcAft>
                  <a:spcPts val="0"/>
                </a:spcAft>
                <a:buClr>
                  <a:srgbClr val="000000"/>
                </a:buClr>
                <a:buSzPts val="1700"/>
                <a:buFont typeface="Arial"/>
                <a:buNone/>
              </a:pPr>
              <a:r>
                <a:t/>
              </a:r>
              <a:endParaRPr b="0" i="0" sz="1700" u="none" cap="none" strike="noStrike">
                <a:solidFill>
                  <a:srgbClr val="000000"/>
                </a:solidFill>
                <a:latin typeface="Poppins"/>
                <a:ea typeface="Poppins"/>
                <a:cs typeface="Poppins"/>
                <a:sym typeface="Poppins"/>
              </a:endParaRPr>
            </a:p>
          </p:txBody>
        </p:sp>
        <p:sp>
          <p:nvSpPr>
            <p:cNvPr id="536" name="Google Shape;536;p16"/>
            <p:cNvSpPr txBox="1"/>
            <p:nvPr/>
          </p:nvSpPr>
          <p:spPr>
            <a:xfrm>
              <a:off x="5360226" y="2256390"/>
              <a:ext cx="2136600" cy="459900"/>
            </a:xfrm>
            <a:prstGeom prst="rect">
              <a:avLst/>
            </a:prstGeom>
            <a:noFill/>
            <a:ln>
              <a:noFill/>
            </a:ln>
          </p:spPr>
          <p:txBody>
            <a:bodyPr anchorCtr="0" anchor="t"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700"/>
                <a:buFont typeface="Arial"/>
                <a:buNone/>
              </a:pPr>
              <a:r>
                <a:rPr b="0" i="0" lang="en-US" sz="1700" u="none" cap="none" strike="noStrike">
                  <a:solidFill>
                    <a:srgbClr val="FFFFFF"/>
                  </a:solidFill>
                  <a:latin typeface="Roboto"/>
                  <a:ea typeface="Roboto"/>
                  <a:cs typeface="Roboto"/>
                  <a:sym typeface="Roboto"/>
                </a:rPr>
                <a:t>Comment ces changements liés au genre ont un impact sur la réalisation des objectifs de développement de votre intervention.</a:t>
              </a:r>
              <a:endParaRPr b="0" i="0" sz="1700" u="none" cap="none" strike="noStrike">
                <a:solidFill>
                  <a:srgbClr val="FFFFFF"/>
                </a:solidFill>
                <a:latin typeface="Roboto"/>
                <a:ea typeface="Roboto"/>
                <a:cs typeface="Roboto"/>
                <a:sym typeface="Roboto"/>
              </a:endParaRPr>
            </a:p>
          </p:txBody>
        </p:sp>
      </p:grpSp>
      <p:grpSp>
        <p:nvGrpSpPr>
          <p:cNvPr id="537" name="Google Shape;537;p16"/>
          <p:cNvGrpSpPr/>
          <p:nvPr/>
        </p:nvGrpSpPr>
        <p:grpSpPr>
          <a:xfrm rot="10800000">
            <a:off x="6530260" y="5037635"/>
            <a:ext cx="418241" cy="416336"/>
            <a:chOff x="4858109" y="2631368"/>
            <a:chExt cx="316442" cy="315000"/>
          </a:xfrm>
        </p:grpSpPr>
        <p:sp>
          <p:nvSpPr>
            <p:cNvPr id="538" name="Google Shape;538;p16"/>
            <p:cNvSpPr/>
            <p:nvPr/>
          </p:nvSpPr>
          <p:spPr>
            <a:xfrm>
              <a:off x="4859551" y="2631368"/>
              <a:ext cx="315000" cy="315000"/>
            </a:xfrm>
            <a:prstGeom prst="ellipse">
              <a:avLst/>
            </a:prstGeom>
            <a:solidFill>
              <a:srgbClr val="FFFFFF"/>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700"/>
                <a:buFont typeface="Arial"/>
                <a:buNone/>
              </a:pPr>
              <a:r>
                <a:t/>
              </a:r>
              <a:endParaRPr b="0" i="0" sz="1700" u="none" cap="none" strike="noStrike">
                <a:solidFill>
                  <a:srgbClr val="000000"/>
                </a:solidFill>
                <a:latin typeface="Poppins"/>
                <a:ea typeface="Poppins"/>
                <a:cs typeface="Poppins"/>
                <a:sym typeface="Poppins"/>
              </a:endParaRPr>
            </a:p>
          </p:txBody>
        </p:sp>
        <p:sp>
          <p:nvSpPr>
            <p:cNvPr id="539" name="Google Shape;539;p16"/>
            <p:cNvSpPr/>
            <p:nvPr/>
          </p:nvSpPr>
          <p:spPr>
            <a:xfrm>
              <a:off x="4858109" y="2739300"/>
              <a:ext cx="239100" cy="99000"/>
            </a:xfrm>
            <a:prstGeom prst="rightArrow">
              <a:avLst>
                <a:gd fmla="val 32020" name="adj1"/>
                <a:gd fmla="val 66970" name="adj2"/>
              </a:avLst>
            </a:prstGeom>
            <a:solidFill>
              <a:schemeClr val="dk1"/>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700"/>
                <a:buFont typeface="Arial"/>
                <a:buNone/>
              </a:pPr>
              <a:br>
                <a:rPr b="0" i="0" lang="en-US" sz="1700" u="none" cap="none" strike="noStrike">
                  <a:solidFill>
                    <a:srgbClr val="000000"/>
                  </a:solidFill>
                  <a:latin typeface="Poppins"/>
                  <a:ea typeface="Poppins"/>
                  <a:cs typeface="Poppins"/>
                  <a:sym typeface="Poppins"/>
                </a:rPr>
              </a:br>
              <a:endParaRPr b="0" i="0" sz="1700" u="none" cap="none" strike="noStrike">
                <a:solidFill>
                  <a:srgbClr val="000000"/>
                </a:solidFill>
                <a:latin typeface="Poppins"/>
                <a:ea typeface="Poppins"/>
                <a:cs typeface="Poppins"/>
                <a:sym typeface="Poppins"/>
              </a:endParaRPr>
            </a:p>
          </p:txBody>
        </p:sp>
      </p:grpSp>
      <p:grpSp>
        <p:nvGrpSpPr>
          <p:cNvPr id="540" name="Google Shape;540;p16"/>
          <p:cNvGrpSpPr/>
          <p:nvPr/>
        </p:nvGrpSpPr>
        <p:grpSpPr>
          <a:xfrm>
            <a:off x="8030620" y="3806134"/>
            <a:ext cx="416351" cy="416351"/>
            <a:chOff x="3157188" y="909150"/>
            <a:chExt cx="470400" cy="470400"/>
          </a:xfrm>
        </p:grpSpPr>
        <p:sp>
          <p:nvSpPr>
            <p:cNvPr id="541" name="Google Shape;541;p16"/>
            <p:cNvSpPr/>
            <p:nvPr/>
          </p:nvSpPr>
          <p:spPr>
            <a:xfrm>
              <a:off x="3157188" y="909150"/>
              <a:ext cx="470400" cy="470400"/>
            </a:xfrm>
            <a:prstGeom prst="ellipse">
              <a:avLst/>
            </a:prstGeom>
            <a:solidFill>
              <a:srgbClr val="FFFFFF"/>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700"/>
                <a:buFont typeface="Arial"/>
                <a:buNone/>
              </a:pPr>
              <a:r>
                <a:t/>
              </a:r>
              <a:endParaRPr b="0" i="0" sz="1700" u="none" cap="none" strike="noStrike">
                <a:solidFill>
                  <a:srgbClr val="000000"/>
                </a:solidFill>
                <a:latin typeface="Poppins"/>
                <a:ea typeface="Poppins"/>
                <a:cs typeface="Poppins"/>
                <a:sym typeface="Poppins"/>
              </a:endParaRPr>
            </a:p>
          </p:txBody>
        </p:sp>
        <p:sp>
          <p:nvSpPr>
            <p:cNvPr id="542" name="Google Shape;542;p16"/>
            <p:cNvSpPr/>
            <p:nvPr/>
          </p:nvSpPr>
          <p:spPr>
            <a:xfrm>
              <a:off x="3243138" y="995100"/>
              <a:ext cx="298500" cy="298500"/>
            </a:xfrm>
            <a:prstGeom prst="mathPlus">
              <a:avLst>
                <a:gd fmla="val 9900" name="adj1"/>
              </a:avLst>
            </a:prstGeom>
            <a:solidFill>
              <a:schemeClr val="dk1"/>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700"/>
                <a:buFont typeface="Arial"/>
                <a:buNone/>
              </a:pPr>
              <a:r>
                <a:t/>
              </a:r>
              <a:endParaRPr b="0" i="0" sz="1700" u="none" cap="none" strike="noStrike">
                <a:solidFill>
                  <a:srgbClr val="000000"/>
                </a:solidFill>
                <a:latin typeface="Poppins"/>
                <a:ea typeface="Poppins"/>
                <a:cs typeface="Poppins"/>
                <a:sym typeface="Poppins"/>
              </a:endParaRPr>
            </a:p>
          </p:txBody>
        </p:sp>
      </p:grpSp>
      <p:sp>
        <p:nvSpPr>
          <p:cNvPr id="543" name="Google Shape;543;p16"/>
          <p:cNvSpPr/>
          <p:nvPr/>
        </p:nvSpPr>
        <p:spPr>
          <a:xfrm>
            <a:off x="8908846" y="5166033"/>
            <a:ext cx="207900" cy="318300"/>
          </a:xfrm>
          <a:prstGeom prst="upArrow">
            <a:avLst>
              <a:gd fmla="val 50000" name="adj1"/>
              <a:gd fmla="val 50000" name="adj2"/>
            </a:avLst>
          </a:prstGeom>
          <a:solidFill>
            <a:srgbClr val="FFFFFF"/>
          </a:solidFill>
          <a:ln cap="flat" cmpd="sng" w="9525">
            <a:solidFill>
              <a:schemeClr val="dk2"/>
            </a:solidFill>
            <a:prstDash val="solid"/>
            <a:round/>
            <a:headEnd len="sm" w="sm" type="none"/>
            <a:tailEnd len="sm" w="sm" type="none"/>
          </a:ln>
        </p:spPr>
        <p:txBody>
          <a:bodyPr anchorCtr="0" anchor="ctr" bIns="121900" lIns="121900" spcFirstLastPara="1" rIns="121900" wrap="square" tIns="121900">
            <a:noAutofit/>
          </a:bodyPr>
          <a:lstStyle/>
          <a:p>
            <a:pPr indent="0" lvl="0" marL="0" marR="0" rtl="0" algn="ctr">
              <a:lnSpc>
                <a:spcPct val="100000"/>
              </a:lnSpc>
              <a:spcBef>
                <a:spcPts val="0"/>
              </a:spcBef>
              <a:spcAft>
                <a:spcPts val="0"/>
              </a:spcAft>
              <a:buClr>
                <a:srgbClr val="000000"/>
              </a:buClr>
              <a:buSzPts val="1900"/>
              <a:buFont typeface="Arial"/>
              <a:buNone/>
            </a:pPr>
            <a:r>
              <a:t/>
            </a:r>
            <a:endParaRPr b="0" i="0" sz="1900" u="none" cap="none" strike="noStrike">
              <a:solidFill>
                <a:srgbClr val="000000"/>
              </a:solidFill>
              <a:latin typeface="Poppins"/>
              <a:ea typeface="Poppins"/>
              <a:cs typeface="Poppins"/>
              <a:sym typeface="Poppins"/>
            </a:endParaRPr>
          </a:p>
        </p:txBody>
      </p:sp>
      <p:sp>
        <p:nvSpPr>
          <p:cNvPr id="544" name="Google Shape;544;p16"/>
          <p:cNvSpPr/>
          <p:nvPr/>
        </p:nvSpPr>
        <p:spPr>
          <a:xfrm rot="10800000">
            <a:off x="9116738" y="5176998"/>
            <a:ext cx="207900" cy="318300"/>
          </a:xfrm>
          <a:prstGeom prst="upArrow">
            <a:avLst>
              <a:gd fmla="val 50000" name="adj1"/>
              <a:gd fmla="val 50000" name="adj2"/>
            </a:avLst>
          </a:prstGeom>
          <a:solidFill>
            <a:srgbClr val="FFFFFF"/>
          </a:solidFill>
          <a:ln cap="flat" cmpd="sng" w="9525">
            <a:solidFill>
              <a:schemeClr val="dk2"/>
            </a:solidFill>
            <a:prstDash val="solid"/>
            <a:round/>
            <a:headEnd len="sm" w="sm" type="none"/>
            <a:tailEnd len="sm" w="sm" type="none"/>
          </a:ln>
        </p:spPr>
        <p:txBody>
          <a:bodyPr anchorCtr="0" anchor="ctr" bIns="121900" lIns="121900" spcFirstLastPara="1" rIns="121900" wrap="square" tIns="121900">
            <a:noAutofit/>
          </a:bodyPr>
          <a:lstStyle/>
          <a:p>
            <a:pPr indent="0" lvl="0" marL="0" marR="0" rtl="0" algn="ctr">
              <a:lnSpc>
                <a:spcPct val="100000"/>
              </a:lnSpc>
              <a:spcBef>
                <a:spcPts val="0"/>
              </a:spcBef>
              <a:spcAft>
                <a:spcPts val="0"/>
              </a:spcAft>
              <a:buClr>
                <a:srgbClr val="000000"/>
              </a:buClr>
              <a:buSzPts val="1900"/>
              <a:buFont typeface="Arial"/>
              <a:buNone/>
            </a:pPr>
            <a:r>
              <a:t/>
            </a:r>
            <a:endParaRPr b="0" i="0" sz="1900" u="none" cap="none" strike="noStrike">
              <a:solidFill>
                <a:srgbClr val="000000"/>
              </a:solidFill>
              <a:latin typeface="Poppins"/>
              <a:ea typeface="Poppins"/>
              <a:cs typeface="Poppins"/>
              <a:sym typeface="Poppins"/>
            </a:endParaRPr>
          </a:p>
        </p:txBody>
      </p:sp>
      <p:pic>
        <p:nvPicPr>
          <p:cNvPr id="545" name="Google Shape;545;p16"/>
          <p:cNvPicPr preferRelativeResize="0"/>
          <p:nvPr/>
        </p:nvPicPr>
        <p:blipFill rotWithShape="1">
          <a:blip r:embed="rId3">
            <a:alphaModFix/>
          </a:blip>
          <a:srcRect b="0" l="0" r="0" t="0"/>
          <a:stretch/>
        </p:blipFill>
        <p:spPr>
          <a:xfrm>
            <a:off x="8886596" y="3291853"/>
            <a:ext cx="835335" cy="636666"/>
          </a:xfrm>
          <a:prstGeom prst="rect">
            <a:avLst/>
          </a:prstGeom>
          <a:noFill/>
          <a:ln>
            <a:noFill/>
          </a:ln>
        </p:spPr>
      </p:pic>
      <p:pic>
        <p:nvPicPr>
          <p:cNvPr id="546" name="Google Shape;546;p16"/>
          <p:cNvPicPr preferRelativeResize="0"/>
          <p:nvPr/>
        </p:nvPicPr>
        <p:blipFill rotWithShape="1">
          <a:blip r:embed="rId4">
            <a:alphaModFix/>
          </a:blip>
          <a:srcRect b="0" l="0" r="0" t="0"/>
          <a:stretch/>
        </p:blipFill>
        <p:spPr>
          <a:xfrm>
            <a:off x="5624566" y="4905433"/>
            <a:ext cx="713133" cy="680538"/>
          </a:xfrm>
          <a:prstGeom prst="rect">
            <a:avLst/>
          </a:prstGeom>
          <a:noFill/>
          <a:ln>
            <a:noFill/>
          </a:ln>
        </p:spPr>
      </p:pic>
      <p:sp>
        <p:nvSpPr>
          <p:cNvPr id="547" name="Google Shape;547;p16"/>
          <p:cNvSpPr txBox="1"/>
          <p:nvPr/>
        </p:nvSpPr>
        <p:spPr>
          <a:xfrm>
            <a:off x="410150" y="1573150"/>
            <a:ext cx="5646900" cy="16425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0"/>
              </a:spcAft>
              <a:buClr>
                <a:srgbClr val="000000"/>
              </a:buClr>
              <a:buSzPts val="1700"/>
              <a:buFont typeface="Arial"/>
              <a:buNone/>
            </a:pPr>
            <a:r>
              <a:rPr b="0" i="0" lang="en-US" sz="1700" u="none" cap="none" strike="noStrike">
                <a:solidFill>
                  <a:schemeClr val="dk1"/>
                </a:solidFill>
                <a:latin typeface="Roboto"/>
                <a:ea typeface="Roboto"/>
                <a:cs typeface="Roboto"/>
                <a:sym typeface="Roboto"/>
              </a:rPr>
              <a:t>Les indicateurs « tenant compte du genre », « sensibles au genre » ou simplement « de genre » mesurent les changements liés au genre au fil du temps.</a:t>
            </a:r>
            <a:endParaRPr b="0" i="0" sz="1700" u="none" cap="none" strike="noStrike">
              <a:solidFill>
                <a:schemeClr val="dk1"/>
              </a:solidFill>
              <a:latin typeface="Roboto"/>
              <a:ea typeface="Roboto"/>
              <a:cs typeface="Roboto"/>
              <a:sym typeface="Roboto"/>
            </a:endParaRPr>
          </a:p>
          <a:p>
            <a:pPr indent="0" lvl="0" marL="0" marR="0" rtl="0" algn="l">
              <a:lnSpc>
                <a:spcPct val="115000"/>
              </a:lnSpc>
              <a:spcBef>
                <a:spcPts val="1100"/>
              </a:spcBef>
              <a:spcAft>
                <a:spcPts val="0"/>
              </a:spcAft>
              <a:buClr>
                <a:srgbClr val="000000"/>
              </a:buClr>
              <a:buSzPts val="1700"/>
              <a:buFont typeface="Arial"/>
              <a:buNone/>
            </a:pPr>
            <a:r>
              <a:rPr b="0" i="0" lang="en-US" sz="1700" u="none" cap="none" strike="noStrike">
                <a:solidFill>
                  <a:schemeClr val="dk1"/>
                </a:solidFill>
                <a:latin typeface="Roboto"/>
                <a:ea typeface="Roboto"/>
                <a:cs typeface="Roboto"/>
                <a:sym typeface="Roboto"/>
              </a:rPr>
              <a:t>Ils peuvent être quantitatifs ou qualitatifs.</a:t>
            </a:r>
            <a:endParaRPr b="0" i="0" sz="1700" u="none" cap="none" strike="noStrike">
              <a:solidFill>
                <a:schemeClr val="dk1"/>
              </a:solidFill>
              <a:latin typeface="Roboto"/>
              <a:ea typeface="Roboto"/>
              <a:cs typeface="Roboto"/>
              <a:sym typeface="Roboto"/>
            </a:endParaRPr>
          </a:p>
          <a:p>
            <a:pPr indent="0" lvl="0" marL="0" marR="0" rtl="0" algn="l">
              <a:lnSpc>
                <a:spcPct val="115000"/>
              </a:lnSpc>
              <a:spcBef>
                <a:spcPts val="1100"/>
              </a:spcBef>
              <a:spcAft>
                <a:spcPts val="1100"/>
              </a:spcAft>
              <a:buClr>
                <a:srgbClr val="000000"/>
              </a:buClr>
              <a:buSzPts val="1700"/>
              <a:buFont typeface="Arial"/>
              <a:buNone/>
            </a:pPr>
            <a:r>
              <a:rPr b="0" i="0" lang="en-US" sz="1700" u="none" cap="none" strike="noStrike">
                <a:solidFill>
                  <a:schemeClr val="dk1"/>
                </a:solidFill>
                <a:latin typeface="Roboto"/>
                <a:ea typeface="Roboto"/>
                <a:cs typeface="Roboto"/>
                <a:sym typeface="Roboto"/>
              </a:rPr>
              <a:t>Ils mesurent les éléments suivants :</a:t>
            </a:r>
            <a:endParaRPr b="0" i="0" sz="1700" u="none" cap="none" strike="noStrike">
              <a:solidFill>
                <a:schemeClr val="dk1"/>
              </a:solidFill>
              <a:latin typeface="Roboto"/>
              <a:ea typeface="Roboto"/>
              <a:cs typeface="Roboto"/>
              <a:sym typeface="Roboto"/>
            </a:endParaRPr>
          </a:p>
        </p:txBody>
      </p:sp>
      <p:sp>
        <p:nvSpPr>
          <p:cNvPr id="548" name="Google Shape;548;p16"/>
          <p:cNvSpPr/>
          <p:nvPr/>
        </p:nvSpPr>
        <p:spPr>
          <a:xfrm>
            <a:off x="4806900" y="3125400"/>
            <a:ext cx="1647300" cy="416400"/>
          </a:xfrm>
          <a:prstGeom prst="rightArrow">
            <a:avLst>
              <a:gd fmla="val 50000" name="adj1"/>
              <a:gd fmla="val 50000" name="adj2"/>
            </a:avLst>
          </a:prstGeom>
          <a:solidFill>
            <a:schemeClr val="accent3"/>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Calibri"/>
              <a:ea typeface="Calibri"/>
              <a:cs typeface="Calibri"/>
              <a:sym typeface="Calibri"/>
            </a:endParaRPr>
          </a:p>
        </p:txBody>
      </p:sp>
      <p:grpSp>
        <p:nvGrpSpPr>
          <p:cNvPr id="549" name="Google Shape;549;p16"/>
          <p:cNvGrpSpPr/>
          <p:nvPr/>
        </p:nvGrpSpPr>
        <p:grpSpPr>
          <a:xfrm>
            <a:off x="164478" y="217473"/>
            <a:ext cx="1000907" cy="1099059"/>
            <a:chOff x="1711250" y="2748252"/>
            <a:chExt cx="307036" cy="361200"/>
          </a:xfrm>
        </p:grpSpPr>
        <p:sp>
          <p:nvSpPr>
            <p:cNvPr id="550" name="Google Shape;550;p16"/>
            <p:cNvSpPr/>
            <p:nvPr/>
          </p:nvSpPr>
          <p:spPr>
            <a:xfrm>
              <a:off x="1711250" y="2756625"/>
              <a:ext cx="272100" cy="272100"/>
            </a:xfrm>
            <a:prstGeom prst="ellipse">
              <a:avLst/>
            </a:prstGeom>
            <a:noFill/>
            <a:ln cap="flat" cmpd="sng" w="9525">
              <a:solidFill>
                <a:srgbClr val="355DAB"/>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355DAB"/>
                </a:solidFill>
                <a:latin typeface="Poppins"/>
                <a:ea typeface="Poppins"/>
                <a:cs typeface="Poppins"/>
                <a:sym typeface="Poppins"/>
              </a:endParaRPr>
            </a:p>
          </p:txBody>
        </p:sp>
        <p:sp>
          <p:nvSpPr>
            <p:cNvPr id="551" name="Google Shape;551;p16"/>
            <p:cNvSpPr txBox="1"/>
            <p:nvPr/>
          </p:nvSpPr>
          <p:spPr>
            <a:xfrm>
              <a:off x="1746186" y="2748252"/>
              <a:ext cx="272100" cy="3612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00"/>
                <a:buFont typeface="Arial"/>
                <a:buNone/>
              </a:pPr>
              <a:r>
                <a:rPr b="1" i="0" lang="en-US" sz="2800" u="none" cap="none" strike="noStrike">
                  <a:solidFill>
                    <a:srgbClr val="355DAB"/>
                  </a:solidFill>
                  <a:latin typeface="Poppins"/>
                  <a:ea typeface="Poppins"/>
                  <a:cs typeface="Poppins"/>
                  <a:sym typeface="Poppins"/>
                </a:rPr>
                <a:t> </a:t>
              </a:r>
              <a:r>
                <a:rPr b="1" i="0" lang="en-US" sz="4500" u="none" cap="none" strike="noStrike">
                  <a:solidFill>
                    <a:srgbClr val="355DAB"/>
                  </a:solidFill>
                  <a:latin typeface="Poppins"/>
                  <a:ea typeface="Poppins"/>
                  <a:cs typeface="Poppins"/>
                  <a:sym typeface="Poppins"/>
                </a:rPr>
                <a:t>2</a:t>
              </a:r>
              <a:endParaRPr b="1" i="0" sz="4500" u="none" cap="none" strike="noStrike">
                <a:solidFill>
                  <a:srgbClr val="355DAB"/>
                </a:solidFill>
                <a:latin typeface="Poppins"/>
                <a:ea typeface="Poppins"/>
                <a:cs typeface="Poppins"/>
                <a:sym typeface="Poppins"/>
              </a:endParaRPr>
            </a:p>
          </p:txBody>
        </p:sp>
      </p:gr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31"/>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54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28"/>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543"/>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544"/>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54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37"/>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546"/>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534"/>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6" name="Shape 556"/>
        <p:cNvGrpSpPr/>
        <p:nvPr/>
      </p:nvGrpSpPr>
      <p:grpSpPr>
        <a:xfrm>
          <a:off x="0" y="0"/>
          <a:ext cx="0" cy="0"/>
          <a:chOff x="0" y="0"/>
          <a:chExt cx="0" cy="0"/>
        </a:xfrm>
      </p:grpSpPr>
      <p:sp>
        <p:nvSpPr>
          <p:cNvPr id="557" name="Google Shape;557;p17"/>
          <p:cNvSpPr txBox="1"/>
          <p:nvPr/>
        </p:nvSpPr>
        <p:spPr>
          <a:xfrm>
            <a:off x="521650" y="377350"/>
            <a:ext cx="11856600" cy="8331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4400"/>
              <a:buFont typeface="Arial"/>
              <a:buNone/>
            </a:pPr>
            <a:r>
              <a:rPr b="1" i="0" lang="en-US" sz="4400" u="none" cap="none" strike="noStrike">
                <a:solidFill>
                  <a:schemeClr val="dk1"/>
                </a:solidFill>
                <a:latin typeface="Bebas Neue"/>
                <a:ea typeface="Bebas Neue"/>
                <a:cs typeface="Bebas Neue"/>
                <a:sym typeface="Bebas Neue"/>
              </a:rPr>
              <a:t>À quoi ressemblent les indicateurs sensibles au genre dans les différents secteurs ?</a:t>
            </a:r>
            <a:endParaRPr b="1" i="0" sz="4400" u="none" cap="none" strike="noStrike">
              <a:solidFill>
                <a:schemeClr val="dk1"/>
              </a:solidFill>
              <a:latin typeface="Bebas Neue"/>
              <a:ea typeface="Bebas Neue"/>
              <a:cs typeface="Bebas Neue"/>
              <a:sym typeface="Bebas Neue"/>
            </a:endParaRPr>
          </a:p>
          <a:p>
            <a:pPr indent="0" lvl="0" marL="0" marR="0" rtl="0" algn="l">
              <a:lnSpc>
                <a:spcPct val="100000"/>
              </a:lnSpc>
              <a:spcBef>
                <a:spcPts val="0"/>
              </a:spcBef>
              <a:spcAft>
                <a:spcPts val="0"/>
              </a:spcAft>
              <a:buClr>
                <a:srgbClr val="000000"/>
              </a:buClr>
              <a:buSzPts val="4400"/>
              <a:buFont typeface="Arial"/>
              <a:buNone/>
            </a:pPr>
            <a:r>
              <a:t/>
            </a:r>
            <a:endParaRPr b="1" i="0" sz="4400" u="none" cap="none" strike="noStrike">
              <a:solidFill>
                <a:schemeClr val="dk1"/>
              </a:solidFill>
              <a:latin typeface="Bebas Neue"/>
              <a:ea typeface="Bebas Neue"/>
              <a:cs typeface="Bebas Neue"/>
              <a:sym typeface="Bebas Neue"/>
            </a:endParaRPr>
          </a:p>
        </p:txBody>
      </p:sp>
      <p:graphicFrame>
        <p:nvGraphicFramePr>
          <p:cNvPr id="558" name="Google Shape;558;p17"/>
          <p:cNvGraphicFramePr/>
          <p:nvPr/>
        </p:nvGraphicFramePr>
        <p:xfrm>
          <a:off x="612875" y="2036175"/>
          <a:ext cx="3000000" cy="3000000"/>
        </p:xfrm>
        <a:graphic>
          <a:graphicData uri="http://schemas.openxmlformats.org/drawingml/2006/table">
            <a:tbl>
              <a:tblPr>
                <a:noFill/>
                <a:tableStyleId>{39716FCB-A906-4D9D-8A64-AEFB8AA00C18}</a:tableStyleId>
              </a:tblPr>
              <a:tblGrid>
                <a:gridCol w="3528500"/>
                <a:gridCol w="7437750"/>
              </a:tblGrid>
              <a:tr h="588325">
                <a:tc>
                  <a:txBody>
                    <a:bodyPr/>
                    <a:lstStyle/>
                    <a:p>
                      <a:pPr indent="0" lvl="0" marL="0" marR="0" rtl="0" algn="l">
                        <a:lnSpc>
                          <a:spcPct val="115000"/>
                        </a:lnSpc>
                        <a:spcBef>
                          <a:spcPts val="0"/>
                        </a:spcBef>
                        <a:spcAft>
                          <a:spcPts val="0"/>
                        </a:spcAft>
                        <a:buClr>
                          <a:schemeClr val="dk1"/>
                        </a:buClr>
                        <a:buSzPts val="1100"/>
                        <a:buFont typeface="Arial"/>
                        <a:buNone/>
                      </a:pPr>
                      <a:r>
                        <a:rPr b="1" lang="en-US" sz="1900" u="none" cap="none" strike="noStrike">
                          <a:solidFill>
                            <a:schemeClr val="lt1"/>
                          </a:solidFill>
                          <a:latin typeface="Roboto"/>
                          <a:ea typeface="Roboto"/>
                          <a:cs typeface="Roboto"/>
                          <a:sym typeface="Roboto"/>
                        </a:rPr>
                        <a:t>Secteur</a:t>
                      </a:r>
                      <a:endParaRPr sz="1900" u="none" cap="none" strike="noStrike">
                        <a:solidFill>
                          <a:schemeClr val="lt1"/>
                        </a:solidFill>
                        <a:latin typeface="Roboto"/>
                        <a:ea typeface="Roboto"/>
                        <a:cs typeface="Roboto"/>
                        <a:sym typeface="Roboto"/>
                      </a:endParaRPr>
                    </a:p>
                  </a:txBody>
                  <a:tcPr marT="91425" marB="91425" marR="91425" marL="91425" anchor="ctr">
                    <a:lnB cap="flat" cmpd="sng" w="9525">
                      <a:solidFill>
                        <a:schemeClr val="accent1"/>
                      </a:solidFill>
                      <a:prstDash val="solid"/>
                      <a:round/>
                      <a:headEnd len="sm" w="sm" type="none"/>
                      <a:tailEnd len="sm" w="sm" type="none"/>
                    </a:lnB>
                    <a:solidFill>
                      <a:schemeClr val="accent1"/>
                    </a:solidFill>
                  </a:tcPr>
                </a:tc>
                <a:tc>
                  <a:txBody>
                    <a:bodyPr/>
                    <a:lstStyle/>
                    <a:p>
                      <a:pPr indent="0" lvl="0" marL="0" marR="0" rtl="0" algn="l">
                        <a:lnSpc>
                          <a:spcPct val="115000"/>
                        </a:lnSpc>
                        <a:spcBef>
                          <a:spcPts val="0"/>
                        </a:spcBef>
                        <a:spcAft>
                          <a:spcPts val="0"/>
                        </a:spcAft>
                        <a:buClr>
                          <a:schemeClr val="dk1"/>
                        </a:buClr>
                        <a:buSzPts val="1100"/>
                        <a:buFont typeface="Arial"/>
                        <a:buNone/>
                      </a:pPr>
                      <a:r>
                        <a:rPr b="1" lang="en-US" sz="1900" u="none" cap="none" strike="noStrike">
                          <a:solidFill>
                            <a:schemeClr val="lt1"/>
                          </a:solidFill>
                          <a:latin typeface="Roboto"/>
                          <a:ea typeface="Roboto"/>
                          <a:cs typeface="Roboto"/>
                          <a:sym typeface="Roboto"/>
                        </a:rPr>
                        <a:t>Exemple d'indicateur sensible au genre</a:t>
                      </a:r>
                      <a:endParaRPr sz="1900" u="none" cap="none" strike="noStrike">
                        <a:solidFill>
                          <a:schemeClr val="lt1"/>
                        </a:solidFill>
                        <a:latin typeface="Roboto"/>
                        <a:ea typeface="Roboto"/>
                        <a:cs typeface="Roboto"/>
                        <a:sym typeface="Roboto"/>
                      </a:endParaRPr>
                    </a:p>
                  </a:txBody>
                  <a:tcPr marT="91425" marB="91425" marR="91425" marL="91425" anchor="ctr">
                    <a:lnB cap="flat" cmpd="sng" w="9525">
                      <a:solidFill>
                        <a:schemeClr val="accent1"/>
                      </a:solidFill>
                      <a:prstDash val="solid"/>
                      <a:round/>
                      <a:headEnd len="sm" w="sm" type="none"/>
                      <a:tailEnd len="sm" w="sm" type="none"/>
                    </a:lnB>
                    <a:solidFill>
                      <a:schemeClr val="accent1"/>
                    </a:solidFill>
                  </a:tcPr>
                </a:tc>
              </a:tr>
              <a:tr h="1003025">
                <a:tc>
                  <a:txBody>
                    <a:bodyPr/>
                    <a:lstStyle/>
                    <a:p>
                      <a:pPr indent="0" lvl="0" marL="0" marR="0" rtl="0" algn="l">
                        <a:lnSpc>
                          <a:spcPct val="115000"/>
                        </a:lnSpc>
                        <a:spcBef>
                          <a:spcPts val="0"/>
                        </a:spcBef>
                        <a:spcAft>
                          <a:spcPts val="0"/>
                        </a:spcAft>
                        <a:buClr>
                          <a:srgbClr val="000000"/>
                        </a:buClr>
                        <a:buSzPts val="1900"/>
                        <a:buFont typeface="Arial"/>
                        <a:buNone/>
                      </a:pPr>
                      <a:r>
                        <a:rPr lang="en-US" sz="1900" u="none" cap="none" strike="noStrike">
                          <a:solidFill>
                            <a:schemeClr val="dk1"/>
                          </a:solidFill>
                          <a:latin typeface="Roboto"/>
                          <a:ea typeface="Roboto"/>
                          <a:cs typeface="Roboto"/>
                          <a:sym typeface="Roboto"/>
                        </a:rPr>
                        <a:t>Santé</a:t>
                      </a:r>
                      <a:endParaRPr sz="1900" u="none" cap="none" strike="noStrike">
                        <a:solidFill>
                          <a:schemeClr val="dk1"/>
                        </a:solidFill>
                        <a:latin typeface="Roboto"/>
                        <a:ea typeface="Roboto"/>
                        <a:cs typeface="Roboto"/>
                        <a:sym typeface="Roboto"/>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rgbClr val="000000"/>
                        </a:buClr>
                        <a:buSzPts val="1900"/>
                        <a:buFont typeface="Arial"/>
                        <a:buNone/>
                      </a:pPr>
                      <a:r>
                        <a:rPr lang="en-US" sz="1900" u="none" cap="none" strike="noStrike">
                          <a:solidFill>
                            <a:schemeClr val="dk1"/>
                          </a:solidFill>
                          <a:latin typeface="Roboto"/>
                          <a:ea typeface="Roboto"/>
                          <a:cs typeface="Roboto"/>
                          <a:sym typeface="Roboto"/>
                        </a:rPr>
                        <a:t>% de femmes enceintes se rendant aux rendez-vous prénataux avec le soutien de leur mari/partenaire</a:t>
                      </a:r>
                      <a:endParaRPr sz="1900" u="none" cap="none" strike="noStrike">
                        <a:solidFill>
                          <a:schemeClr val="dk1"/>
                        </a:solidFill>
                        <a:latin typeface="Roboto"/>
                        <a:ea typeface="Roboto"/>
                        <a:cs typeface="Roboto"/>
                        <a:sym typeface="Roboto"/>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r>
              <a:tr h="588325">
                <a:tc>
                  <a:txBody>
                    <a:bodyPr/>
                    <a:lstStyle/>
                    <a:p>
                      <a:pPr indent="0" lvl="0" marL="0" marR="0" rtl="0" algn="l">
                        <a:lnSpc>
                          <a:spcPct val="115000"/>
                        </a:lnSpc>
                        <a:spcBef>
                          <a:spcPts val="0"/>
                        </a:spcBef>
                        <a:spcAft>
                          <a:spcPts val="0"/>
                        </a:spcAft>
                        <a:buClr>
                          <a:schemeClr val="dk1"/>
                        </a:buClr>
                        <a:buSzPts val="1100"/>
                        <a:buFont typeface="Arial"/>
                        <a:buNone/>
                      </a:pPr>
                      <a:r>
                        <a:rPr lang="en-US" sz="1900" u="none" cap="none" strike="noStrike">
                          <a:solidFill>
                            <a:schemeClr val="dk1"/>
                          </a:solidFill>
                          <a:latin typeface="Roboto"/>
                          <a:ea typeface="Roboto"/>
                          <a:cs typeface="Roboto"/>
                          <a:sym typeface="Roboto"/>
                        </a:rPr>
                        <a:t>Autonomisation économique</a:t>
                      </a:r>
                      <a:endParaRPr sz="1900" u="none" cap="none" strike="noStrike">
                        <a:solidFill>
                          <a:schemeClr val="dk1"/>
                        </a:solidFill>
                        <a:latin typeface="Roboto"/>
                        <a:ea typeface="Roboto"/>
                        <a:cs typeface="Roboto"/>
                        <a:sym typeface="Roboto"/>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1100"/>
                        <a:buFont typeface="Arial"/>
                        <a:buNone/>
                      </a:pPr>
                      <a:r>
                        <a:rPr lang="en-US" sz="1900" u="none" cap="none" strike="noStrike">
                          <a:solidFill>
                            <a:schemeClr val="dk1"/>
                          </a:solidFill>
                          <a:latin typeface="Roboto"/>
                          <a:ea typeface="Roboto"/>
                          <a:cs typeface="Roboto"/>
                          <a:sym typeface="Roboto"/>
                        </a:rPr>
                        <a:t>Contrôle des revenus chez les femmes micro-entrepreneures</a:t>
                      </a:r>
                      <a:endParaRPr sz="1900" u="none" cap="none" strike="noStrike">
                        <a:solidFill>
                          <a:schemeClr val="dk1"/>
                        </a:solidFill>
                        <a:latin typeface="Roboto"/>
                        <a:ea typeface="Roboto"/>
                        <a:cs typeface="Roboto"/>
                        <a:sym typeface="Roboto"/>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r>
              <a:tr h="1003025">
                <a:tc>
                  <a:txBody>
                    <a:bodyPr/>
                    <a:lstStyle/>
                    <a:p>
                      <a:pPr indent="0" lvl="0" marL="0" marR="0" rtl="0" algn="l">
                        <a:lnSpc>
                          <a:spcPct val="115000"/>
                        </a:lnSpc>
                        <a:spcBef>
                          <a:spcPts val="0"/>
                        </a:spcBef>
                        <a:spcAft>
                          <a:spcPts val="0"/>
                        </a:spcAft>
                        <a:buClr>
                          <a:schemeClr val="dk1"/>
                        </a:buClr>
                        <a:buSzPts val="1100"/>
                        <a:buFont typeface="Arial"/>
                        <a:buNone/>
                      </a:pPr>
                      <a:r>
                        <a:rPr lang="en-US" sz="1900" u="none" cap="none" strike="noStrike">
                          <a:solidFill>
                            <a:schemeClr val="dk1"/>
                          </a:solidFill>
                          <a:latin typeface="Roboto"/>
                          <a:ea typeface="Roboto"/>
                          <a:cs typeface="Roboto"/>
                          <a:sym typeface="Roboto"/>
                        </a:rPr>
                        <a:t>Éducation</a:t>
                      </a:r>
                      <a:endParaRPr sz="1900" u="none" cap="none" strike="noStrike">
                        <a:solidFill>
                          <a:schemeClr val="dk1"/>
                        </a:solidFill>
                        <a:latin typeface="Roboto"/>
                        <a:ea typeface="Roboto"/>
                        <a:cs typeface="Roboto"/>
                        <a:sym typeface="Roboto"/>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1100"/>
                        <a:buFont typeface="Arial"/>
                        <a:buNone/>
                      </a:pPr>
                      <a:r>
                        <a:rPr lang="en-US" sz="1900" u="none" cap="none" strike="noStrike">
                          <a:solidFill>
                            <a:schemeClr val="dk1"/>
                          </a:solidFill>
                          <a:latin typeface="Roboto"/>
                          <a:ea typeface="Roboto"/>
                          <a:cs typeface="Roboto"/>
                          <a:sym typeface="Roboto"/>
                        </a:rPr>
                        <a:t>% de filles disposant d'une autonomie décisionnelle pour rester à l'école au-delà de 15 ans</a:t>
                      </a:r>
                      <a:endParaRPr sz="1900" u="none" cap="none" strike="noStrike">
                        <a:solidFill>
                          <a:schemeClr val="dk1"/>
                        </a:solidFill>
                        <a:latin typeface="Roboto"/>
                        <a:ea typeface="Roboto"/>
                        <a:cs typeface="Roboto"/>
                        <a:sym typeface="Roboto"/>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r>
              <a:tr h="588325">
                <a:tc>
                  <a:txBody>
                    <a:bodyPr/>
                    <a:lstStyle/>
                    <a:p>
                      <a:pPr indent="0" lvl="0" marL="0" marR="0" rtl="0" algn="l">
                        <a:lnSpc>
                          <a:spcPct val="115000"/>
                        </a:lnSpc>
                        <a:spcBef>
                          <a:spcPts val="0"/>
                        </a:spcBef>
                        <a:spcAft>
                          <a:spcPts val="0"/>
                        </a:spcAft>
                        <a:buClr>
                          <a:schemeClr val="dk1"/>
                        </a:buClr>
                        <a:buSzPts val="1100"/>
                        <a:buFont typeface="Arial"/>
                        <a:buNone/>
                      </a:pPr>
                      <a:r>
                        <a:rPr lang="en-US" sz="1900" u="none" cap="none" strike="noStrike">
                          <a:solidFill>
                            <a:schemeClr val="dk1"/>
                          </a:solidFill>
                          <a:latin typeface="Roboto"/>
                          <a:ea typeface="Roboto"/>
                          <a:cs typeface="Roboto"/>
                          <a:sym typeface="Roboto"/>
                        </a:rPr>
                        <a:t>Agriculture</a:t>
                      </a:r>
                      <a:endParaRPr sz="1900" u="none" cap="none" strike="noStrike">
                        <a:solidFill>
                          <a:schemeClr val="dk1"/>
                        </a:solidFill>
                        <a:latin typeface="Roboto"/>
                        <a:ea typeface="Roboto"/>
                        <a:cs typeface="Roboto"/>
                        <a:sym typeface="Roboto"/>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1100"/>
                        <a:buFont typeface="Arial"/>
                        <a:buNone/>
                      </a:pPr>
                      <a:r>
                        <a:rPr lang="en-US" sz="1900" u="none" cap="none" strike="noStrike">
                          <a:solidFill>
                            <a:schemeClr val="dk1"/>
                          </a:solidFill>
                          <a:latin typeface="Roboto"/>
                          <a:ea typeface="Roboto"/>
                          <a:cs typeface="Roboto"/>
                          <a:sym typeface="Roboto"/>
                        </a:rPr>
                        <a:t>Accès aux services de vulgarisation agricole selon le genre</a:t>
                      </a:r>
                      <a:endParaRPr sz="1900" u="none" cap="none" strike="noStrike">
                        <a:solidFill>
                          <a:schemeClr val="dk1"/>
                        </a:solidFill>
                        <a:latin typeface="Roboto"/>
                        <a:ea typeface="Roboto"/>
                        <a:cs typeface="Roboto"/>
                        <a:sym typeface="Roboto"/>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r>
              <a:tr h="588325">
                <a:tc>
                  <a:txBody>
                    <a:bodyPr/>
                    <a:lstStyle/>
                    <a:p>
                      <a:pPr indent="0" lvl="0" marL="0" marR="0" rtl="0" algn="l">
                        <a:lnSpc>
                          <a:spcPct val="115000"/>
                        </a:lnSpc>
                        <a:spcBef>
                          <a:spcPts val="0"/>
                        </a:spcBef>
                        <a:spcAft>
                          <a:spcPts val="0"/>
                        </a:spcAft>
                        <a:buClr>
                          <a:schemeClr val="dk1"/>
                        </a:buClr>
                        <a:buSzPts val="1100"/>
                        <a:buFont typeface="Arial"/>
                        <a:buNone/>
                      </a:pPr>
                      <a:r>
                        <a:rPr lang="en-US" sz="1900" u="none" cap="none" strike="noStrike">
                          <a:solidFill>
                            <a:schemeClr val="dk1"/>
                          </a:solidFill>
                          <a:latin typeface="Roboto"/>
                          <a:ea typeface="Roboto"/>
                          <a:cs typeface="Roboto"/>
                          <a:sym typeface="Roboto"/>
                        </a:rPr>
                        <a:t>Eau, assainissement et hygiène</a:t>
                      </a:r>
                      <a:endParaRPr sz="1900" u="none" cap="none" strike="noStrike">
                        <a:solidFill>
                          <a:schemeClr val="dk1"/>
                        </a:solidFill>
                        <a:latin typeface="Roboto"/>
                        <a:ea typeface="Roboto"/>
                        <a:cs typeface="Roboto"/>
                        <a:sym typeface="Roboto"/>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1100"/>
                        <a:buFont typeface="Arial"/>
                        <a:buNone/>
                      </a:pPr>
                      <a:r>
                        <a:rPr lang="en-US" sz="1900" u="none" cap="none" strike="noStrike">
                          <a:solidFill>
                            <a:schemeClr val="dk1"/>
                          </a:solidFill>
                          <a:latin typeface="Roboto"/>
                          <a:ea typeface="Roboto"/>
                          <a:cs typeface="Roboto"/>
                          <a:sym typeface="Roboto"/>
                        </a:rPr>
                        <a:t>% d'adolescentes qui se sentent en sécurité lorsqu'elles accèdent aux installations sanitaires</a:t>
                      </a:r>
                      <a:endParaRPr sz="1900" u="none" cap="none" strike="noStrike">
                        <a:solidFill>
                          <a:schemeClr val="dk1"/>
                        </a:solidFill>
                        <a:latin typeface="Roboto"/>
                        <a:ea typeface="Roboto"/>
                        <a:cs typeface="Roboto"/>
                        <a:sym typeface="Roboto"/>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r>
            </a:tbl>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2" name="Shape 562"/>
        <p:cNvGrpSpPr/>
        <p:nvPr/>
      </p:nvGrpSpPr>
      <p:grpSpPr>
        <a:xfrm>
          <a:off x="0" y="0"/>
          <a:ext cx="0" cy="0"/>
          <a:chOff x="0" y="0"/>
          <a:chExt cx="0" cy="0"/>
        </a:xfrm>
      </p:grpSpPr>
      <p:grpSp>
        <p:nvGrpSpPr>
          <p:cNvPr id="563" name="Google Shape;563;p18"/>
          <p:cNvGrpSpPr/>
          <p:nvPr/>
        </p:nvGrpSpPr>
        <p:grpSpPr>
          <a:xfrm>
            <a:off x="3170303" y="2773240"/>
            <a:ext cx="2898600" cy="2898600"/>
            <a:chOff x="2885003" y="3431590"/>
            <a:chExt cx="2898600" cy="2898600"/>
          </a:xfrm>
        </p:grpSpPr>
        <p:sp>
          <p:nvSpPr>
            <p:cNvPr id="564" name="Google Shape;564;p18"/>
            <p:cNvSpPr/>
            <p:nvPr/>
          </p:nvSpPr>
          <p:spPr>
            <a:xfrm>
              <a:off x="2885003" y="3431590"/>
              <a:ext cx="2898600" cy="2898600"/>
            </a:xfrm>
            <a:prstGeom prst="ellipse">
              <a:avLst/>
            </a:prstGeom>
            <a:solidFill>
              <a:schemeClr val="accent5"/>
            </a:solidFill>
            <a:ln>
              <a:noFill/>
            </a:ln>
            <a:effectLst>
              <a:outerShdw blurRad="228600" rotWithShape="0" algn="tl" dir="5400000" dist="50800">
                <a:srgbClr val="000000">
                  <a:alpha val="54509"/>
                </a:srgbClr>
              </a:outerShdw>
            </a:effectLst>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2100"/>
                <a:buFont typeface="Arial"/>
                <a:buNone/>
              </a:pPr>
              <a:r>
                <a:t/>
              </a:r>
              <a:endParaRPr b="0" i="0" sz="2100" u="none" cap="none" strike="noStrike">
                <a:solidFill>
                  <a:srgbClr val="000000"/>
                </a:solidFill>
                <a:latin typeface="Poppins"/>
                <a:ea typeface="Poppins"/>
                <a:cs typeface="Poppins"/>
                <a:sym typeface="Poppins"/>
              </a:endParaRPr>
            </a:p>
          </p:txBody>
        </p:sp>
        <p:sp>
          <p:nvSpPr>
            <p:cNvPr id="565" name="Google Shape;565;p18"/>
            <p:cNvSpPr txBox="1"/>
            <p:nvPr/>
          </p:nvSpPr>
          <p:spPr>
            <a:xfrm>
              <a:off x="3324903" y="4000614"/>
              <a:ext cx="2006700" cy="1859700"/>
            </a:xfrm>
            <a:prstGeom prst="rect">
              <a:avLst/>
            </a:prstGeom>
            <a:noFill/>
            <a:ln>
              <a:noFill/>
            </a:ln>
          </p:spPr>
          <p:txBody>
            <a:bodyPr anchorCtr="0" anchor="ctr" bIns="121900" lIns="121900" spcFirstLastPara="1" rIns="121900" wrap="square" tIns="121900">
              <a:noAutofit/>
            </a:bodyPr>
            <a:lstStyle/>
            <a:p>
              <a:pPr indent="0" lvl="0" marL="0" marR="0" rtl="0" algn="ctr">
                <a:lnSpc>
                  <a:spcPct val="100000"/>
                </a:lnSpc>
                <a:spcBef>
                  <a:spcPts val="0"/>
                </a:spcBef>
                <a:spcAft>
                  <a:spcPts val="0"/>
                </a:spcAft>
                <a:buClr>
                  <a:srgbClr val="000000"/>
                </a:buClr>
                <a:buSzPts val="2100"/>
                <a:buFont typeface="Arial"/>
                <a:buNone/>
              </a:pPr>
              <a:r>
                <a:rPr b="0" i="0" lang="en-US" sz="2100" u="none" cap="none" strike="noStrike">
                  <a:solidFill>
                    <a:srgbClr val="FFFFFF"/>
                  </a:solidFill>
                  <a:latin typeface="Roboto"/>
                  <a:ea typeface="Roboto"/>
                  <a:cs typeface="Roboto"/>
                  <a:sym typeface="Roboto"/>
                </a:rPr>
                <a:t>Indicateurs spécifiques au sexe</a:t>
              </a:r>
              <a:endParaRPr b="0" i="0" sz="2100" u="none" cap="none" strike="noStrike">
                <a:solidFill>
                  <a:srgbClr val="FFFFFF"/>
                </a:solidFill>
                <a:latin typeface="Roboto"/>
                <a:ea typeface="Roboto"/>
                <a:cs typeface="Roboto"/>
                <a:sym typeface="Roboto"/>
              </a:endParaRPr>
            </a:p>
          </p:txBody>
        </p:sp>
      </p:grpSp>
      <p:sp>
        <p:nvSpPr>
          <p:cNvPr id="566" name="Google Shape;566;p18"/>
          <p:cNvSpPr txBox="1"/>
          <p:nvPr>
            <p:ph idx="4294967295" type="title"/>
          </p:nvPr>
        </p:nvSpPr>
        <p:spPr>
          <a:xfrm>
            <a:off x="1163758" y="222800"/>
            <a:ext cx="12192000" cy="789300"/>
          </a:xfrm>
          <a:prstGeom prst="rect">
            <a:avLst/>
          </a:prstGeom>
          <a:noFill/>
          <a:ln>
            <a:noFill/>
          </a:ln>
        </p:spPr>
        <p:txBody>
          <a:bodyPr anchorCtr="0" anchor="t" bIns="121900" lIns="121900" spcFirstLastPara="1" rIns="121900" wrap="square" tIns="121900">
            <a:noAutofit/>
          </a:bodyPr>
          <a:lstStyle/>
          <a:p>
            <a:pPr indent="0" lvl="0" marL="0" rtl="0" algn="l">
              <a:lnSpc>
                <a:spcPct val="100000"/>
              </a:lnSpc>
              <a:spcBef>
                <a:spcPts val="0"/>
              </a:spcBef>
              <a:spcAft>
                <a:spcPts val="0"/>
              </a:spcAft>
              <a:buSzPts val="3700"/>
              <a:buNone/>
            </a:pPr>
            <a:r>
              <a:rPr b="1" lang="en-US">
                <a:solidFill>
                  <a:schemeClr val="accent2"/>
                </a:solidFill>
                <a:latin typeface="Bebas Neue"/>
                <a:ea typeface="Bebas Neue"/>
                <a:cs typeface="Bebas Neue"/>
                <a:sym typeface="Bebas Neue"/>
              </a:rPr>
              <a:t>Types d'indicateurs d'égalité des genres</a:t>
            </a:r>
            <a:endParaRPr b="1">
              <a:solidFill>
                <a:schemeClr val="accent2"/>
              </a:solidFill>
              <a:latin typeface="Bebas Neue"/>
              <a:ea typeface="Bebas Neue"/>
              <a:cs typeface="Bebas Neue"/>
              <a:sym typeface="Bebas Neue"/>
            </a:endParaRPr>
          </a:p>
          <a:p>
            <a:pPr indent="0" lvl="0" marL="0" rtl="0" algn="l">
              <a:lnSpc>
                <a:spcPct val="100000"/>
              </a:lnSpc>
              <a:spcBef>
                <a:spcPts val="0"/>
              </a:spcBef>
              <a:spcAft>
                <a:spcPts val="0"/>
              </a:spcAft>
              <a:buSzPts val="3700"/>
              <a:buNone/>
            </a:pPr>
            <a:r>
              <a:t/>
            </a:r>
            <a:endParaRPr b="1">
              <a:solidFill>
                <a:schemeClr val="accent2"/>
              </a:solidFill>
              <a:latin typeface="Bebas Neue"/>
              <a:ea typeface="Bebas Neue"/>
              <a:cs typeface="Bebas Neue"/>
              <a:sym typeface="Bebas Neue"/>
            </a:endParaRPr>
          </a:p>
        </p:txBody>
      </p:sp>
      <p:grpSp>
        <p:nvGrpSpPr>
          <p:cNvPr id="567" name="Google Shape;567;p18"/>
          <p:cNvGrpSpPr/>
          <p:nvPr/>
        </p:nvGrpSpPr>
        <p:grpSpPr>
          <a:xfrm>
            <a:off x="5673839" y="2833340"/>
            <a:ext cx="2952300" cy="2898600"/>
            <a:chOff x="2887989" y="3115290"/>
            <a:chExt cx="2952300" cy="2898600"/>
          </a:xfrm>
        </p:grpSpPr>
        <p:sp>
          <p:nvSpPr>
            <p:cNvPr id="568" name="Google Shape;568;p18"/>
            <p:cNvSpPr/>
            <p:nvPr/>
          </p:nvSpPr>
          <p:spPr>
            <a:xfrm>
              <a:off x="2916488" y="3115290"/>
              <a:ext cx="2898600" cy="2898600"/>
            </a:xfrm>
            <a:prstGeom prst="ellipse">
              <a:avLst/>
            </a:prstGeom>
            <a:solidFill>
              <a:schemeClr val="accent3"/>
            </a:solidFill>
            <a:ln>
              <a:noFill/>
            </a:ln>
            <a:effectLst>
              <a:outerShdw blurRad="228600" rotWithShape="0" algn="tl" dir="5400000" dist="50800">
                <a:srgbClr val="000000">
                  <a:alpha val="54509"/>
                </a:srgbClr>
              </a:outerShdw>
            </a:effectLst>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2400"/>
                <a:buFont typeface="Arial"/>
                <a:buNone/>
              </a:pPr>
              <a:r>
                <a:t/>
              </a:r>
              <a:endParaRPr b="0" i="0" sz="2400" u="none" cap="none" strike="noStrike">
                <a:solidFill>
                  <a:srgbClr val="000000"/>
                </a:solidFill>
                <a:latin typeface="Poppins"/>
                <a:ea typeface="Poppins"/>
                <a:cs typeface="Poppins"/>
                <a:sym typeface="Poppins"/>
              </a:endParaRPr>
            </a:p>
          </p:txBody>
        </p:sp>
        <p:sp>
          <p:nvSpPr>
            <p:cNvPr id="569" name="Google Shape;569;p18"/>
            <p:cNvSpPr txBox="1"/>
            <p:nvPr/>
          </p:nvSpPr>
          <p:spPr>
            <a:xfrm>
              <a:off x="2887989" y="3700609"/>
              <a:ext cx="2952300" cy="1880400"/>
            </a:xfrm>
            <a:prstGeom prst="rect">
              <a:avLst/>
            </a:prstGeom>
            <a:noFill/>
            <a:ln>
              <a:noFill/>
            </a:ln>
          </p:spPr>
          <p:txBody>
            <a:bodyPr anchorCtr="0" anchor="ctr" bIns="121900" lIns="121900" spcFirstLastPara="1" rIns="121900" wrap="square" tIns="121900">
              <a:noAutofit/>
            </a:bodyPr>
            <a:lstStyle/>
            <a:p>
              <a:pPr indent="0" lvl="0" marL="114300" marR="137160" rtl="0" algn="ctr">
                <a:lnSpc>
                  <a:spcPct val="100000"/>
                </a:lnSpc>
                <a:spcBef>
                  <a:spcPts val="0"/>
                </a:spcBef>
                <a:spcAft>
                  <a:spcPts val="0"/>
                </a:spcAft>
                <a:buClr>
                  <a:srgbClr val="000000"/>
                </a:buClr>
                <a:buSzPts val="2100"/>
                <a:buFont typeface="Arial"/>
                <a:buNone/>
              </a:pPr>
              <a:r>
                <a:rPr b="0" i="0" lang="en-US" sz="2100" u="none" cap="none" strike="noStrike">
                  <a:solidFill>
                    <a:srgbClr val="FFFFFF"/>
                  </a:solidFill>
                  <a:latin typeface="Roboto"/>
                  <a:ea typeface="Roboto"/>
                  <a:cs typeface="Roboto"/>
                  <a:sym typeface="Roboto"/>
                </a:rPr>
                <a:t>Indices et tableaux de bord intégrant la dimension de genre</a:t>
              </a:r>
              <a:endParaRPr b="0" i="0" sz="2100" u="none" cap="none" strike="noStrike">
                <a:solidFill>
                  <a:srgbClr val="FFFFFF"/>
                </a:solidFill>
                <a:latin typeface="Roboto"/>
                <a:ea typeface="Roboto"/>
                <a:cs typeface="Roboto"/>
                <a:sym typeface="Roboto"/>
              </a:endParaRPr>
            </a:p>
          </p:txBody>
        </p:sp>
      </p:grpSp>
      <p:grpSp>
        <p:nvGrpSpPr>
          <p:cNvPr id="570" name="Google Shape;570;p18"/>
          <p:cNvGrpSpPr/>
          <p:nvPr/>
        </p:nvGrpSpPr>
        <p:grpSpPr>
          <a:xfrm>
            <a:off x="8355782" y="2234259"/>
            <a:ext cx="2898600" cy="2907900"/>
            <a:chOff x="6130782" y="2848684"/>
            <a:chExt cx="2898600" cy="2907900"/>
          </a:xfrm>
        </p:grpSpPr>
        <p:sp>
          <p:nvSpPr>
            <p:cNvPr id="571" name="Google Shape;571;p18"/>
            <p:cNvSpPr/>
            <p:nvPr/>
          </p:nvSpPr>
          <p:spPr>
            <a:xfrm>
              <a:off x="6130782" y="2848684"/>
              <a:ext cx="2898600" cy="2907900"/>
            </a:xfrm>
            <a:prstGeom prst="ellipse">
              <a:avLst/>
            </a:prstGeom>
            <a:solidFill>
              <a:schemeClr val="accent2"/>
            </a:solidFill>
            <a:ln>
              <a:noFill/>
            </a:ln>
            <a:effectLst>
              <a:outerShdw blurRad="228600" rotWithShape="0" algn="tl" dir="5400000" dist="50800">
                <a:srgbClr val="000000">
                  <a:alpha val="54509"/>
                </a:srgbClr>
              </a:outerShdw>
            </a:effectLst>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2100"/>
                <a:buFont typeface="Arial"/>
                <a:buNone/>
              </a:pPr>
              <a:r>
                <a:t/>
              </a:r>
              <a:endParaRPr b="0" i="0" sz="2100" u="none" cap="none" strike="noStrike">
                <a:solidFill>
                  <a:srgbClr val="000000"/>
                </a:solidFill>
                <a:latin typeface="Poppins"/>
                <a:ea typeface="Poppins"/>
                <a:cs typeface="Poppins"/>
                <a:sym typeface="Poppins"/>
              </a:endParaRPr>
            </a:p>
          </p:txBody>
        </p:sp>
        <p:sp>
          <p:nvSpPr>
            <p:cNvPr id="572" name="Google Shape;572;p18"/>
            <p:cNvSpPr txBox="1"/>
            <p:nvPr/>
          </p:nvSpPr>
          <p:spPr>
            <a:xfrm>
              <a:off x="6158676" y="3471583"/>
              <a:ext cx="2842800" cy="1775700"/>
            </a:xfrm>
            <a:prstGeom prst="rect">
              <a:avLst/>
            </a:prstGeom>
            <a:noFill/>
            <a:ln>
              <a:noFill/>
            </a:ln>
          </p:spPr>
          <p:txBody>
            <a:bodyPr anchorCtr="0" anchor="ctr" bIns="121900" lIns="121900" spcFirstLastPara="1" rIns="121900" wrap="square" tIns="121900">
              <a:noAutofit/>
            </a:bodyPr>
            <a:lstStyle/>
            <a:p>
              <a:pPr indent="0" lvl="0" marL="0" marR="0" rtl="0" algn="ctr">
                <a:lnSpc>
                  <a:spcPct val="100000"/>
                </a:lnSpc>
                <a:spcBef>
                  <a:spcPts val="0"/>
                </a:spcBef>
                <a:spcAft>
                  <a:spcPts val="0"/>
                </a:spcAft>
                <a:buClr>
                  <a:srgbClr val="000000"/>
                </a:buClr>
                <a:buSzPts val="2100"/>
                <a:buFont typeface="Arial"/>
                <a:buNone/>
              </a:pPr>
              <a:r>
                <a:rPr b="0" i="0" lang="en-US" sz="2100" u="none" cap="none" strike="noStrike">
                  <a:solidFill>
                    <a:srgbClr val="FFFFFF"/>
                  </a:solidFill>
                  <a:latin typeface="Roboto"/>
                  <a:ea typeface="Roboto"/>
                  <a:cs typeface="Roboto"/>
                  <a:sym typeface="Roboto"/>
                </a:rPr>
                <a:t>Indices d'autonomisation des femmes</a:t>
              </a:r>
              <a:endParaRPr b="0" i="0" sz="2100" u="none" cap="none" strike="noStrike">
                <a:solidFill>
                  <a:srgbClr val="FFFFFF"/>
                </a:solidFill>
                <a:latin typeface="Roboto"/>
                <a:ea typeface="Roboto"/>
                <a:cs typeface="Roboto"/>
                <a:sym typeface="Roboto"/>
              </a:endParaRPr>
            </a:p>
          </p:txBody>
        </p:sp>
      </p:grpSp>
      <p:grpSp>
        <p:nvGrpSpPr>
          <p:cNvPr id="573" name="Google Shape;573;p18"/>
          <p:cNvGrpSpPr/>
          <p:nvPr/>
        </p:nvGrpSpPr>
        <p:grpSpPr>
          <a:xfrm>
            <a:off x="764660" y="2001201"/>
            <a:ext cx="3056700" cy="2899500"/>
            <a:chOff x="3650485" y="1566201"/>
            <a:chExt cx="3056700" cy="2899500"/>
          </a:xfrm>
        </p:grpSpPr>
        <p:sp>
          <p:nvSpPr>
            <p:cNvPr id="574" name="Google Shape;574;p18"/>
            <p:cNvSpPr/>
            <p:nvPr/>
          </p:nvSpPr>
          <p:spPr>
            <a:xfrm>
              <a:off x="3731769" y="1566201"/>
              <a:ext cx="2898600" cy="2899500"/>
            </a:xfrm>
            <a:prstGeom prst="ellipse">
              <a:avLst/>
            </a:prstGeom>
            <a:solidFill>
              <a:schemeClr val="accent1"/>
            </a:solidFill>
            <a:ln>
              <a:noFill/>
            </a:ln>
            <a:effectLst>
              <a:outerShdw blurRad="228600" rotWithShape="0" algn="tl" dir="5400000" dist="50800">
                <a:srgbClr val="000000">
                  <a:alpha val="54509"/>
                </a:srgbClr>
              </a:outerShdw>
            </a:effectLst>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2100"/>
                <a:buFont typeface="Arial"/>
                <a:buNone/>
              </a:pPr>
              <a:r>
                <a:t/>
              </a:r>
              <a:endParaRPr b="0" i="0" sz="2100" u="none" cap="none" strike="noStrike">
                <a:solidFill>
                  <a:srgbClr val="000000"/>
                </a:solidFill>
                <a:latin typeface="Poppins"/>
                <a:ea typeface="Poppins"/>
                <a:cs typeface="Poppins"/>
                <a:sym typeface="Poppins"/>
              </a:endParaRPr>
            </a:p>
          </p:txBody>
        </p:sp>
        <p:sp>
          <p:nvSpPr>
            <p:cNvPr id="575" name="Google Shape;575;p18"/>
            <p:cNvSpPr txBox="1"/>
            <p:nvPr/>
          </p:nvSpPr>
          <p:spPr>
            <a:xfrm>
              <a:off x="3650485" y="2420222"/>
              <a:ext cx="3056700" cy="1645200"/>
            </a:xfrm>
            <a:prstGeom prst="rect">
              <a:avLst/>
            </a:prstGeom>
            <a:noFill/>
            <a:ln>
              <a:noFill/>
            </a:ln>
          </p:spPr>
          <p:txBody>
            <a:bodyPr anchorCtr="0" anchor="ctr" bIns="121900" lIns="121900" spcFirstLastPara="1" rIns="121900" wrap="square" tIns="121900">
              <a:noAutofit/>
            </a:bodyPr>
            <a:lstStyle/>
            <a:p>
              <a:pPr indent="0" lvl="0" marL="0" marR="0" rtl="0" algn="ctr">
                <a:lnSpc>
                  <a:spcPct val="100000"/>
                </a:lnSpc>
                <a:spcBef>
                  <a:spcPts val="0"/>
                </a:spcBef>
                <a:spcAft>
                  <a:spcPts val="0"/>
                </a:spcAft>
                <a:buClr>
                  <a:srgbClr val="000000"/>
                </a:buClr>
                <a:buSzPts val="2100"/>
                <a:buFont typeface="Arial"/>
                <a:buNone/>
              </a:pPr>
              <a:r>
                <a:rPr b="0" i="0" lang="en-US" sz="2100" u="none" cap="none" strike="noStrike">
                  <a:solidFill>
                    <a:srgbClr val="FFFFFF"/>
                  </a:solidFill>
                  <a:latin typeface="Roboto"/>
                  <a:ea typeface="Roboto"/>
                  <a:cs typeface="Roboto"/>
                  <a:sym typeface="Roboto"/>
                </a:rPr>
                <a:t>Indicateurs ventilés par sexe</a:t>
              </a:r>
              <a:endParaRPr b="0" i="0" sz="2100" u="none" cap="none" strike="noStrike">
                <a:solidFill>
                  <a:srgbClr val="FFFFFF"/>
                </a:solidFill>
                <a:latin typeface="Roboto"/>
                <a:ea typeface="Roboto"/>
                <a:cs typeface="Roboto"/>
                <a:sym typeface="Roboto"/>
              </a:endParaRPr>
            </a:p>
            <a:p>
              <a:pPr indent="0" lvl="0" marL="0" marR="0" rtl="0" algn="ctr">
                <a:lnSpc>
                  <a:spcPct val="100000"/>
                </a:lnSpc>
                <a:spcBef>
                  <a:spcPts val="0"/>
                </a:spcBef>
                <a:spcAft>
                  <a:spcPts val="0"/>
                </a:spcAft>
                <a:buClr>
                  <a:srgbClr val="000000"/>
                </a:buClr>
                <a:buSzPts val="2100"/>
                <a:buFont typeface="Arial"/>
                <a:buNone/>
              </a:pPr>
              <a:r>
                <a:t/>
              </a:r>
              <a:endParaRPr b="0" i="0" sz="2100" u="none" cap="none" strike="noStrike">
                <a:solidFill>
                  <a:srgbClr val="FFFFFF"/>
                </a:solidFill>
                <a:latin typeface="Roboto"/>
                <a:ea typeface="Roboto"/>
                <a:cs typeface="Roboto"/>
                <a:sym typeface="Roboto"/>
              </a:endParaRPr>
            </a:p>
          </p:txBody>
        </p:sp>
      </p:grpSp>
      <p:grpSp>
        <p:nvGrpSpPr>
          <p:cNvPr id="576" name="Google Shape;576;p18"/>
          <p:cNvGrpSpPr/>
          <p:nvPr/>
        </p:nvGrpSpPr>
        <p:grpSpPr>
          <a:xfrm>
            <a:off x="164478" y="217473"/>
            <a:ext cx="1000907" cy="1099059"/>
            <a:chOff x="1711250" y="2748252"/>
            <a:chExt cx="307036" cy="361200"/>
          </a:xfrm>
        </p:grpSpPr>
        <p:sp>
          <p:nvSpPr>
            <p:cNvPr id="577" name="Google Shape;577;p18"/>
            <p:cNvSpPr/>
            <p:nvPr/>
          </p:nvSpPr>
          <p:spPr>
            <a:xfrm>
              <a:off x="1711250" y="2756625"/>
              <a:ext cx="272100" cy="272100"/>
            </a:xfrm>
            <a:prstGeom prst="ellipse">
              <a:avLst/>
            </a:prstGeom>
            <a:noFill/>
            <a:ln cap="flat" cmpd="sng" w="9525">
              <a:solidFill>
                <a:srgbClr val="355DAB"/>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355DAB"/>
                </a:solidFill>
                <a:latin typeface="Poppins"/>
                <a:ea typeface="Poppins"/>
                <a:cs typeface="Poppins"/>
                <a:sym typeface="Poppins"/>
              </a:endParaRPr>
            </a:p>
          </p:txBody>
        </p:sp>
        <p:sp>
          <p:nvSpPr>
            <p:cNvPr id="578" name="Google Shape;578;p18"/>
            <p:cNvSpPr txBox="1"/>
            <p:nvPr/>
          </p:nvSpPr>
          <p:spPr>
            <a:xfrm>
              <a:off x="1746186" y="2748252"/>
              <a:ext cx="272100" cy="3612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00"/>
                <a:buFont typeface="Arial"/>
                <a:buNone/>
              </a:pPr>
              <a:r>
                <a:rPr b="1" i="0" lang="en-US" sz="2800" u="none" cap="none" strike="noStrike">
                  <a:solidFill>
                    <a:srgbClr val="355DAB"/>
                  </a:solidFill>
                  <a:latin typeface="Poppins"/>
                  <a:ea typeface="Poppins"/>
                  <a:cs typeface="Poppins"/>
                  <a:sym typeface="Poppins"/>
                </a:rPr>
                <a:t> </a:t>
              </a:r>
              <a:r>
                <a:rPr b="1" i="0" lang="en-US" sz="4500" u="none" cap="none" strike="noStrike">
                  <a:solidFill>
                    <a:srgbClr val="355DAB"/>
                  </a:solidFill>
                  <a:latin typeface="Poppins"/>
                  <a:ea typeface="Poppins"/>
                  <a:cs typeface="Poppins"/>
                  <a:sym typeface="Poppins"/>
                </a:rPr>
                <a:t>2</a:t>
              </a:r>
              <a:endParaRPr b="1" i="0" sz="4500" u="none" cap="none" strike="noStrike">
                <a:solidFill>
                  <a:srgbClr val="355DAB"/>
                </a:solidFill>
                <a:latin typeface="Poppins"/>
                <a:ea typeface="Poppins"/>
                <a:cs typeface="Poppins"/>
                <a:sym typeface="Poppins"/>
              </a:endParaRPr>
            </a:p>
          </p:txBody>
        </p:sp>
      </p:gr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2" name="Shape 582"/>
        <p:cNvGrpSpPr/>
        <p:nvPr/>
      </p:nvGrpSpPr>
      <p:grpSpPr>
        <a:xfrm>
          <a:off x="0" y="0"/>
          <a:ext cx="0" cy="0"/>
          <a:chOff x="0" y="0"/>
          <a:chExt cx="0" cy="0"/>
        </a:xfrm>
      </p:grpSpPr>
      <p:sp>
        <p:nvSpPr>
          <p:cNvPr id="583" name="Google Shape;583;p19"/>
          <p:cNvSpPr txBox="1"/>
          <p:nvPr>
            <p:ph idx="4294967295" type="title"/>
          </p:nvPr>
        </p:nvSpPr>
        <p:spPr>
          <a:xfrm>
            <a:off x="1165383" y="217475"/>
            <a:ext cx="12192000" cy="789300"/>
          </a:xfrm>
          <a:prstGeom prst="rect">
            <a:avLst/>
          </a:prstGeom>
          <a:noFill/>
          <a:ln>
            <a:noFill/>
          </a:ln>
        </p:spPr>
        <p:txBody>
          <a:bodyPr anchorCtr="0" anchor="t" bIns="121900" lIns="121900" spcFirstLastPara="1" rIns="121900" wrap="square" tIns="121900">
            <a:noAutofit/>
          </a:bodyPr>
          <a:lstStyle/>
          <a:p>
            <a:pPr indent="0" lvl="0" marL="0" rtl="0" algn="l">
              <a:lnSpc>
                <a:spcPct val="100000"/>
              </a:lnSpc>
              <a:spcBef>
                <a:spcPts val="0"/>
              </a:spcBef>
              <a:spcAft>
                <a:spcPts val="0"/>
              </a:spcAft>
              <a:buSzPts val="1100"/>
              <a:buNone/>
            </a:pPr>
            <a:r>
              <a:rPr b="1" lang="en-US">
                <a:solidFill>
                  <a:schemeClr val="accent2"/>
                </a:solidFill>
                <a:latin typeface="Bebas Neue"/>
                <a:ea typeface="Bebas Neue"/>
                <a:cs typeface="Bebas Neue"/>
                <a:sym typeface="Bebas Neue"/>
              </a:rPr>
              <a:t>TRIEZ l'indicateur !</a:t>
            </a:r>
            <a:endParaRPr sz="2700">
              <a:solidFill>
                <a:schemeClr val="accent2"/>
              </a:solidFill>
              <a:latin typeface="Poppins"/>
              <a:ea typeface="Poppins"/>
              <a:cs typeface="Poppins"/>
              <a:sym typeface="Poppins"/>
            </a:endParaRPr>
          </a:p>
        </p:txBody>
      </p:sp>
      <p:pic>
        <p:nvPicPr>
          <p:cNvPr id="584" name="Google Shape;584;p19"/>
          <p:cNvPicPr preferRelativeResize="0"/>
          <p:nvPr/>
        </p:nvPicPr>
        <p:blipFill rotWithShape="1">
          <a:blip r:embed="rId3">
            <a:alphaModFix/>
          </a:blip>
          <a:srcRect b="0" l="0" r="0" t="0"/>
          <a:stretch/>
        </p:blipFill>
        <p:spPr>
          <a:xfrm>
            <a:off x="10741425" y="87072"/>
            <a:ext cx="1238554" cy="1400800"/>
          </a:xfrm>
          <a:prstGeom prst="rect">
            <a:avLst/>
          </a:prstGeom>
          <a:noFill/>
          <a:ln>
            <a:noFill/>
          </a:ln>
        </p:spPr>
      </p:pic>
      <p:sp>
        <p:nvSpPr>
          <p:cNvPr id="585" name="Google Shape;585;p19"/>
          <p:cNvSpPr txBox="1"/>
          <p:nvPr/>
        </p:nvSpPr>
        <p:spPr>
          <a:xfrm>
            <a:off x="526850" y="1805600"/>
            <a:ext cx="3411600" cy="16362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100"/>
              <a:buFont typeface="Arial"/>
              <a:buNone/>
            </a:pPr>
            <a:r>
              <a:rPr b="0" i="0" lang="en-US" sz="2100" u="none" cap="none" strike="noStrike">
                <a:solidFill>
                  <a:srgbClr val="000000"/>
                </a:solidFill>
                <a:latin typeface="Roboto"/>
                <a:ea typeface="Roboto"/>
                <a:cs typeface="Roboto"/>
                <a:sym typeface="Roboto"/>
              </a:rPr>
              <a:t>% de ménages dirigés par des femmes bénéficiant d'un régime foncier sécurisé</a:t>
            </a:r>
            <a:endParaRPr b="0" i="0" sz="2100" u="none" cap="none" strike="noStrike">
              <a:solidFill>
                <a:srgbClr val="000000"/>
              </a:solidFill>
              <a:latin typeface="Roboto"/>
              <a:ea typeface="Roboto"/>
              <a:cs typeface="Roboto"/>
              <a:sym typeface="Roboto"/>
            </a:endParaRPr>
          </a:p>
          <a:p>
            <a:pPr indent="0" lvl="0" marL="0" marR="0" rtl="0" algn="l">
              <a:lnSpc>
                <a:spcPct val="100000"/>
              </a:lnSpc>
              <a:spcBef>
                <a:spcPts val="0"/>
              </a:spcBef>
              <a:spcAft>
                <a:spcPts val="0"/>
              </a:spcAft>
              <a:buClr>
                <a:srgbClr val="000000"/>
              </a:buClr>
              <a:buSzPts val="2100"/>
              <a:buFont typeface="Arial"/>
              <a:buNone/>
            </a:pPr>
            <a:r>
              <a:t/>
            </a:r>
            <a:endParaRPr b="0" i="0" sz="2100" u="none" cap="none" strike="noStrike">
              <a:solidFill>
                <a:srgbClr val="000000"/>
              </a:solidFill>
              <a:latin typeface="Roboto"/>
              <a:ea typeface="Roboto"/>
              <a:cs typeface="Roboto"/>
              <a:sym typeface="Roboto"/>
            </a:endParaRPr>
          </a:p>
        </p:txBody>
      </p:sp>
      <p:sp>
        <p:nvSpPr>
          <p:cNvPr id="586" name="Google Shape;586;p19"/>
          <p:cNvSpPr txBox="1"/>
          <p:nvPr/>
        </p:nvSpPr>
        <p:spPr>
          <a:xfrm>
            <a:off x="526850" y="4677575"/>
            <a:ext cx="3544800" cy="30000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100"/>
              <a:buFont typeface="Arial"/>
              <a:buNone/>
            </a:pPr>
            <a:r>
              <a:rPr b="0" i="0" lang="en-US" sz="2100" u="none" cap="none" strike="noStrike">
                <a:solidFill>
                  <a:schemeClr val="dk1"/>
                </a:solidFill>
                <a:latin typeface="Roboto"/>
                <a:ea typeface="Roboto"/>
                <a:cs typeface="Roboto"/>
                <a:sym typeface="Roboto"/>
              </a:rPr>
              <a:t>Capacité perçue des femmes à influencer les décisions relatives à la gestion de l'eau au sein de la communauté</a:t>
            </a:r>
            <a:endParaRPr b="0" i="0" sz="2100" u="none" cap="none" strike="noStrike">
              <a:solidFill>
                <a:schemeClr val="dk1"/>
              </a:solidFill>
              <a:latin typeface="Roboto"/>
              <a:ea typeface="Roboto"/>
              <a:cs typeface="Roboto"/>
              <a:sym typeface="Roboto"/>
            </a:endParaRPr>
          </a:p>
          <a:p>
            <a:pPr indent="0" lvl="0" marL="0" marR="0" rtl="0" algn="l">
              <a:lnSpc>
                <a:spcPct val="100000"/>
              </a:lnSpc>
              <a:spcBef>
                <a:spcPts val="0"/>
              </a:spcBef>
              <a:spcAft>
                <a:spcPts val="0"/>
              </a:spcAft>
              <a:buClr>
                <a:srgbClr val="000000"/>
              </a:buClr>
              <a:buSzPts val="2100"/>
              <a:buFont typeface="Arial"/>
              <a:buNone/>
            </a:pPr>
            <a:r>
              <a:t/>
            </a:r>
            <a:endParaRPr b="0" i="0" sz="2100" u="none" cap="none" strike="noStrike">
              <a:solidFill>
                <a:schemeClr val="dk1"/>
              </a:solidFill>
              <a:latin typeface="Roboto"/>
              <a:ea typeface="Roboto"/>
              <a:cs typeface="Roboto"/>
              <a:sym typeface="Roboto"/>
            </a:endParaRPr>
          </a:p>
        </p:txBody>
      </p:sp>
      <p:sp>
        <p:nvSpPr>
          <p:cNvPr id="587" name="Google Shape;587;p19"/>
          <p:cNvSpPr txBox="1"/>
          <p:nvPr/>
        </p:nvSpPr>
        <p:spPr>
          <a:xfrm>
            <a:off x="526850" y="3365600"/>
            <a:ext cx="3544800" cy="16362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100"/>
              <a:buFont typeface="Arial"/>
              <a:buNone/>
            </a:pPr>
            <a:r>
              <a:rPr b="0" i="0" lang="en-US" sz="2100" u="none" cap="none" strike="noStrike">
                <a:solidFill>
                  <a:srgbClr val="000000"/>
                </a:solidFill>
                <a:latin typeface="Roboto"/>
                <a:ea typeface="Roboto"/>
                <a:cs typeface="Roboto"/>
                <a:sym typeface="Roboto"/>
              </a:rPr>
              <a:t>% d'adolescentes qui continuent à utiliser des contraceptifs à 12 mois</a:t>
            </a:r>
            <a:endParaRPr b="0" i="0" sz="2100" u="none" cap="none" strike="noStrike">
              <a:solidFill>
                <a:srgbClr val="000000"/>
              </a:solidFill>
              <a:latin typeface="Roboto"/>
              <a:ea typeface="Roboto"/>
              <a:cs typeface="Roboto"/>
              <a:sym typeface="Roboto"/>
            </a:endParaRPr>
          </a:p>
        </p:txBody>
      </p:sp>
      <p:sp>
        <p:nvSpPr>
          <p:cNvPr id="588" name="Google Shape;588;p19"/>
          <p:cNvSpPr/>
          <p:nvPr/>
        </p:nvSpPr>
        <p:spPr>
          <a:xfrm>
            <a:off x="4202438" y="1768384"/>
            <a:ext cx="3544800" cy="4296000"/>
          </a:xfrm>
          <a:prstGeom prst="roundRect">
            <a:avLst>
              <a:gd fmla="val 16667" name="adj"/>
            </a:avLst>
          </a:prstGeom>
          <a:solidFill>
            <a:schemeClr val="accent1"/>
          </a:solidFill>
          <a:ln>
            <a:noFill/>
          </a:ln>
        </p:spPr>
        <p:txBody>
          <a:bodyPr anchorCtr="0" anchor="t" bIns="121900" lIns="121900" spcFirstLastPara="1" rIns="104650" wrap="square" tIns="246875">
            <a:noAutofit/>
          </a:bodyPr>
          <a:lstStyle/>
          <a:p>
            <a:pPr indent="0" lvl="0" marL="0" marR="0" rtl="0" algn="ctr">
              <a:lnSpc>
                <a:spcPct val="115000"/>
              </a:lnSpc>
              <a:spcBef>
                <a:spcPts val="0"/>
              </a:spcBef>
              <a:spcAft>
                <a:spcPts val="1100"/>
              </a:spcAft>
              <a:buClr>
                <a:srgbClr val="000000"/>
              </a:buClr>
              <a:buSzPts val="2100"/>
              <a:buFont typeface="Arial"/>
              <a:buNone/>
            </a:pPr>
            <a:r>
              <a:rPr b="1" i="0" lang="en-US" sz="2100" u="none" cap="none" strike="noStrike">
                <a:solidFill>
                  <a:schemeClr val="dk1"/>
                </a:solidFill>
                <a:latin typeface="Roboto"/>
                <a:ea typeface="Roboto"/>
                <a:cs typeface="Roboto"/>
                <a:sym typeface="Roboto"/>
              </a:rPr>
              <a:t>Quantitatif</a:t>
            </a:r>
            <a:endParaRPr b="0" i="0" sz="2100" u="none" cap="none" strike="noStrike">
              <a:solidFill>
                <a:schemeClr val="dk1"/>
              </a:solidFill>
              <a:latin typeface="Roboto"/>
              <a:ea typeface="Roboto"/>
              <a:cs typeface="Roboto"/>
              <a:sym typeface="Roboto"/>
            </a:endParaRPr>
          </a:p>
        </p:txBody>
      </p:sp>
      <p:sp>
        <p:nvSpPr>
          <p:cNvPr id="589" name="Google Shape;589;p19"/>
          <p:cNvSpPr/>
          <p:nvPr/>
        </p:nvSpPr>
        <p:spPr>
          <a:xfrm>
            <a:off x="8087425" y="1768375"/>
            <a:ext cx="3875100" cy="4296000"/>
          </a:xfrm>
          <a:prstGeom prst="roundRect">
            <a:avLst>
              <a:gd fmla="val 16667" name="adj"/>
            </a:avLst>
          </a:prstGeom>
          <a:solidFill>
            <a:schemeClr val="accent2"/>
          </a:solidFill>
          <a:ln>
            <a:noFill/>
          </a:ln>
        </p:spPr>
        <p:txBody>
          <a:bodyPr anchorCtr="0" anchor="t" bIns="121900" lIns="121900" spcFirstLastPara="1" rIns="121900" wrap="square" tIns="64000">
            <a:noAutofit/>
          </a:bodyPr>
          <a:lstStyle/>
          <a:p>
            <a:pPr indent="0" lvl="0" marL="0" marR="0" rtl="0" algn="ctr">
              <a:lnSpc>
                <a:spcPct val="115000"/>
              </a:lnSpc>
              <a:spcBef>
                <a:spcPts val="1200"/>
              </a:spcBef>
              <a:spcAft>
                <a:spcPts val="1200"/>
              </a:spcAft>
              <a:buClr>
                <a:srgbClr val="000000"/>
              </a:buClr>
              <a:buSzPts val="2100"/>
              <a:buFont typeface="Arial"/>
              <a:buNone/>
            </a:pPr>
            <a:r>
              <a:rPr b="1" i="0" lang="en-US" sz="2100" u="none" cap="none" strike="noStrike">
                <a:solidFill>
                  <a:schemeClr val="lt1"/>
                </a:solidFill>
                <a:latin typeface="Roboto"/>
                <a:ea typeface="Roboto"/>
                <a:cs typeface="Roboto"/>
                <a:sym typeface="Roboto"/>
              </a:rPr>
              <a:t>Qualitatif</a:t>
            </a:r>
            <a:endParaRPr b="1" i="0" sz="2100" u="none" cap="none" strike="noStrike">
              <a:solidFill>
                <a:schemeClr val="lt1"/>
              </a:solidFill>
              <a:latin typeface="Roboto"/>
              <a:ea typeface="Roboto"/>
              <a:cs typeface="Roboto"/>
              <a:sym typeface="Roboto"/>
            </a:endParaRPr>
          </a:p>
        </p:txBody>
      </p:sp>
      <p:sp>
        <p:nvSpPr>
          <p:cNvPr id="590" name="Google Shape;590;p19"/>
          <p:cNvSpPr txBox="1"/>
          <p:nvPr/>
        </p:nvSpPr>
        <p:spPr>
          <a:xfrm>
            <a:off x="152400" y="1802925"/>
            <a:ext cx="562200" cy="5139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00"/>
              <a:buFont typeface="Arial"/>
              <a:buNone/>
            </a:pPr>
            <a:r>
              <a:rPr b="1" i="0" lang="en-US" sz="2800" u="none" cap="none" strike="noStrike">
                <a:solidFill>
                  <a:schemeClr val="accent4"/>
                </a:solidFill>
                <a:latin typeface="Bebas Neue"/>
                <a:ea typeface="Bebas Neue"/>
                <a:cs typeface="Bebas Neue"/>
                <a:sym typeface="Bebas Neue"/>
              </a:rPr>
              <a:t>1</a:t>
            </a:r>
            <a:endParaRPr b="1" i="0" sz="2800" u="none" cap="none" strike="noStrike">
              <a:solidFill>
                <a:schemeClr val="accent4"/>
              </a:solidFill>
              <a:latin typeface="Bebas Neue"/>
              <a:ea typeface="Bebas Neue"/>
              <a:cs typeface="Bebas Neue"/>
              <a:sym typeface="Bebas Neue"/>
            </a:endParaRPr>
          </a:p>
        </p:txBody>
      </p:sp>
      <p:sp>
        <p:nvSpPr>
          <p:cNvPr id="591" name="Google Shape;591;p19"/>
          <p:cNvSpPr txBox="1"/>
          <p:nvPr/>
        </p:nvSpPr>
        <p:spPr>
          <a:xfrm>
            <a:off x="152400" y="3356731"/>
            <a:ext cx="562200" cy="5139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00"/>
              <a:buFont typeface="Arial"/>
              <a:buNone/>
            </a:pPr>
            <a:r>
              <a:rPr b="1" i="0" lang="en-US" sz="2800" u="none" cap="none" strike="noStrike">
                <a:solidFill>
                  <a:schemeClr val="accent4"/>
                </a:solidFill>
                <a:latin typeface="Bebas Neue"/>
                <a:ea typeface="Bebas Neue"/>
                <a:cs typeface="Bebas Neue"/>
                <a:sym typeface="Bebas Neue"/>
              </a:rPr>
              <a:t>2</a:t>
            </a:r>
            <a:endParaRPr b="1" i="0" sz="2800" u="none" cap="none" strike="noStrike">
              <a:solidFill>
                <a:schemeClr val="accent4"/>
              </a:solidFill>
              <a:latin typeface="Bebas Neue"/>
              <a:ea typeface="Bebas Neue"/>
              <a:cs typeface="Bebas Neue"/>
              <a:sym typeface="Bebas Neue"/>
            </a:endParaRPr>
          </a:p>
        </p:txBody>
      </p:sp>
      <p:sp>
        <p:nvSpPr>
          <p:cNvPr id="592" name="Google Shape;592;p19"/>
          <p:cNvSpPr txBox="1"/>
          <p:nvPr/>
        </p:nvSpPr>
        <p:spPr>
          <a:xfrm>
            <a:off x="152400" y="4661421"/>
            <a:ext cx="562200" cy="5139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00"/>
              <a:buFont typeface="Arial"/>
              <a:buNone/>
            </a:pPr>
            <a:r>
              <a:rPr b="1" i="0" lang="en-US" sz="2800" u="none" cap="none" strike="noStrike">
                <a:solidFill>
                  <a:schemeClr val="accent4"/>
                </a:solidFill>
                <a:latin typeface="Bebas Neue"/>
                <a:ea typeface="Bebas Neue"/>
                <a:cs typeface="Bebas Neue"/>
                <a:sym typeface="Bebas Neue"/>
              </a:rPr>
              <a:t>3</a:t>
            </a:r>
            <a:endParaRPr b="1" i="0" sz="2800" u="none" cap="none" strike="noStrike">
              <a:solidFill>
                <a:schemeClr val="accent4"/>
              </a:solidFill>
              <a:latin typeface="Bebas Neue"/>
              <a:ea typeface="Bebas Neue"/>
              <a:cs typeface="Bebas Neue"/>
              <a:sym typeface="Bebas Neue"/>
            </a:endParaRPr>
          </a:p>
        </p:txBody>
      </p:sp>
      <p:grpSp>
        <p:nvGrpSpPr>
          <p:cNvPr id="593" name="Google Shape;593;p19"/>
          <p:cNvGrpSpPr/>
          <p:nvPr/>
        </p:nvGrpSpPr>
        <p:grpSpPr>
          <a:xfrm>
            <a:off x="164478" y="217473"/>
            <a:ext cx="1000907" cy="1099059"/>
            <a:chOff x="1711250" y="2748252"/>
            <a:chExt cx="307036" cy="361200"/>
          </a:xfrm>
        </p:grpSpPr>
        <p:sp>
          <p:nvSpPr>
            <p:cNvPr id="594" name="Google Shape;594;p19"/>
            <p:cNvSpPr/>
            <p:nvPr/>
          </p:nvSpPr>
          <p:spPr>
            <a:xfrm>
              <a:off x="1711250" y="2756625"/>
              <a:ext cx="272100" cy="272100"/>
            </a:xfrm>
            <a:prstGeom prst="ellipse">
              <a:avLst/>
            </a:prstGeom>
            <a:noFill/>
            <a:ln cap="flat" cmpd="sng" w="9525">
              <a:solidFill>
                <a:srgbClr val="355DAB"/>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355DAB"/>
                </a:solidFill>
                <a:latin typeface="Poppins"/>
                <a:ea typeface="Poppins"/>
                <a:cs typeface="Poppins"/>
                <a:sym typeface="Poppins"/>
              </a:endParaRPr>
            </a:p>
          </p:txBody>
        </p:sp>
        <p:sp>
          <p:nvSpPr>
            <p:cNvPr id="595" name="Google Shape;595;p19"/>
            <p:cNvSpPr txBox="1"/>
            <p:nvPr/>
          </p:nvSpPr>
          <p:spPr>
            <a:xfrm>
              <a:off x="1746186" y="2748252"/>
              <a:ext cx="272100" cy="3612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00"/>
                <a:buFont typeface="Arial"/>
                <a:buNone/>
              </a:pPr>
              <a:r>
                <a:rPr b="1" i="0" lang="en-US" sz="2800" u="none" cap="none" strike="noStrike">
                  <a:solidFill>
                    <a:srgbClr val="355DAB"/>
                  </a:solidFill>
                  <a:latin typeface="Poppins"/>
                  <a:ea typeface="Poppins"/>
                  <a:cs typeface="Poppins"/>
                  <a:sym typeface="Poppins"/>
                </a:rPr>
                <a:t> </a:t>
              </a:r>
              <a:r>
                <a:rPr b="1" i="0" lang="en-US" sz="4500" u="none" cap="none" strike="noStrike">
                  <a:solidFill>
                    <a:srgbClr val="355DAB"/>
                  </a:solidFill>
                  <a:latin typeface="Poppins"/>
                  <a:ea typeface="Poppins"/>
                  <a:cs typeface="Poppins"/>
                  <a:sym typeface="Poppins"/>
                </a:rPr>
                <a:t>2</a:t>
              </a:r>
              <a:endParaRPr b="1" i="0" sz="4500" u="none" cap="none" strike="noStrike">
                <a:solidFill>
                  <a:srgbClr val="355DAB"/>
                </a:solidFill>
                <a:latin typeface="Poppins"/>
                <a:ea typeface="Poppins"/>
                <a:cs typeface="Poppins"/>
                <a:sym typeface="Poppins"/>
              </a:endParaRPr>
            </a:p>
          </p:txBody>
        </p:sp>
      </p:gr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3" name="Shape 263"/>
        <p:cNvGrpSpPr/>
        <p:nvPr/>
      </p:nvGrpSpPr>
      <p:grpSpPr>
        <a:xfrm>
          <a:off x="0" y="0"/>
          <a:ext cx="0" cy="0"/>
          <a:chOff x="0" y="0"/>
          <a:chExt cx="0" cy="0"/>
        </a:xfrm>
      </p:grpSpPr>
      <p:sp>
        <p:nvSpPr>
          <p:cNvPr id="264" name="Google Shape;264;p2"/>
          <p:cNvSpPr txBox="1"/>
          <p:nvPr>
            <p:ph type="title"/>
          </p:nvPr>
        </p:nvSpPr>
        <p:spPr>
          <a:xfrm>
            <a:off x="415600" y="593367"/>
            <a:ext cx="11360700" cy="763500"/>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SzPts val="800"/>
              <a:buNone/>
            </a:pPr>
            <a:r>
              <a:rPr lang="en-US" sz="4400">
                <a:solidFill>
                  <a:srgbClr val="58BCC7"/>
                </a:solidFill>
                <a:latin typeface="Bebas Neue"/>
                <a:ea typeface="Bebas Neue"/>
                <a:cs typeface="Bebas Neue"/>
                <a:sym typeface="Bebas Neue"/>
              </a:rPr>
              <a:t>Objectifs d'apprentissage</a:t>
            </a:r>
            <a:endParaRPr sz="4400">
              <a:solidFill>
                <a:srgbClr val="58BCC7"/>
              </a:solidFill>
              <a:latin typeface="Bebas Neue"/>
              <a:ea typeface="Bebas Neue"/>
              <a:cs typeface="Bebas Neue"/>
              <a:sym typeface="Bebas Neue"/>
            </a:endParaRPr>
          </a:p>
        </p:txBody>
      </p:sp>
      <p:sp>
        <p:nvSpPr>
          <p:cNvPr id="265" name="Google Shape;265;p2"/>
          <p:cNvSpPr txBox="1"/>
          <p:nvPr>
            <p:ph idx="1" type="body"/>
          </p:nvPr>
        </p:nvSpPr>
        <p:spPr>
          <a:xfrm>
            <a:off x="415600" y="1536625"/>
            <a:ext cx="8907300" cy="4555200"/>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SzPts val="800"/>
              <a:buNone/>
            </a:pPr>
            <a:r>
              <a:rPr lang="en-US" sz="2100">
                <a:solidFill>
                  <a:schemeClr val="dk1"/>
                </a:solidFill>
                <a:latin typeface="Roboto"/>
                <a:ea typeface="Roboto"/>
                <a:cs typeface="Roboto"/>
                <a:sym typeface="Roboto"/>
              </a:rPr>
              <a:t>À la fin de ce module, vous :</a:t>
            </a:r>
            <a:endParaRPr sz="2100">
              <a:solidFill>
                <a:schemeClr val="dk1"/>
              </a:solidFill>
              <a:latin typeface="Roboto"/>
              <a:ea typeface="Roboto"/>
              <a:cs typeface="Roboto"/>
              <a:sym typeface="Roboto"/>
            </a:endParaRPr>
          </a:p>
          <a:p>
            <a:pPr indent="-361950" lvl="0" marL="457200" rtl="0" algn="l">
              <a:lnSpc>
                <a:spcPct val="100000"/>
              </a:lnSpc>
              <a:spcBef>
                <a:spcPts val="1000"/>
              </a:spcBef>
              <a:spcAft>
                <a:spcPts val="0"/>
              </a:spcAft>
              <a:buClr>
                <a:schemeClr val="dk1"/>
              </a:buClr>
              <a:buSzPts val="2100"/>
              <a:buFont typeface="Roboto"/>
              <a:buChar char="●"/>
            </a:pPr>
            <a:r>
              <a:rPr lang="en-US" sz="2100">
                <a:solidFill>
                  <a:schemeClr val="dk1"/>
                </a:solidFill>
                <a:latin typeface="Roboto"/>
                <a:ea typeface="Roboto"/>
                <a:cs typeface="Roboto"/>
                <a:sym typeface="Roboto"/>
              </a:rPr>
              <a:t>Comprendrez le suivi et évaluation (S&amp;E) sensible au genre et son importance ;</a:t>
            </a:r>
            <a:endParaRPr sz="2100">
              <a:solidFill>
                <a:schemeClr val="dk1"/>
              </a:solidFill>
              <a:latin typeface="Roboto"/>
              <a:ea typeface="Roboto"/>
              <a:cs typeface="Roboto"/>
              <a:sym typeface="Roboto"/>
            </a:endParaRPr>
          </a:p>
          <a:p>
            <a:pPr indent="-361950" lvl="0" marL="457200" rtl="0" algn="l">
              <a:lnSpc>
                <a:spcPct val="100000"/>
              </a:lnSpc>
              <a:spcBef>
                <a:spcPts val="1000"/>
              </a:spcBef>
              <a:spcAft>
                <a:spcPts val="0"/>
              </a:spcAft>
              <a:buClr>
                <a:schemeClr val="dk1"/>
              </a:buClr>
              <a:buSzPts val="2100"/>
              <a:buFont typeface="Roboto"/>
              <a:buChar char="●"/>
            </a:pPr>
            <a:r>
              <a:rPr lang="en-US" sz="2100">
                <a:solidFill>
                  <a:schemeClr val="dk1"/>
                </a:solidFill>
                <a:latin typeface="Roboto"/>
                <a:ea typeface="Roboto"/>
                <a:cs typeface="Roboto"/>
                <a:sym typeface="Roboto"/>
              </a:rPr>
              <a:t>Comprendrez les considérations de genre tout au long du cycle de S&amp;E ;</a:t>
            </a:r>
            <a:endParaRPr sz="2100">
              <a:solidFill>
                <a:schemeClr val="dk1"/>
              </a:solidFill>
              <a:latin typeface="Roboto"/>
              <a:ea typeface="Roboto"/>
              <a:cs typeface="Roboto"/>
              <a:sym typeface="Roboto"/>
            </a:endParaRPr>
          </a:p>
          <a:p>
            <a:pPr indent="-361950" lvl="0" marL="457200" rtl="0" algn="l">
              <a:lnSpc>
                <a:spcPct val="100000"/>
              </a:lnSpc>
              <a:spcBef>
                <a:spcPts val="1000"/>
              </a:spcBef>
              <a:spcAft>
                <a:spcPts val="0"/>
              </a:spcAft>
              <a:buClr>
                <a:schemeClr val="dk1"/>
              </a:buClr>
              <a:buSzPts val="2100"/>
              <a:buFont typeface="Roboto"/>
              <a:buChar char="●"/>
            </a:pPr>
            <a:r>
              <a:rPr lang="en-US" sz="2100">
                <a:solidFill>
                  <a:schemeClr val="dk1"/>
                </a:solidFill>
                <a:latin typeface="Roboto"/>
                <a:ea typeface="Roboto"/>
                <a:cs typeface="Roboto"/>
                <a:sym typeface="Roboto"/>
              </a:rPr>
              <a:t>Comprendrez comment élaborer des indicateurs de genre ;</a:t>
            </a:r>
            <a:endParaRPr sz="2100">
              <a:solidFill>
                <a:schemeClr val="dk1"/>
              </a:solidFill>
              <a:latin typeface="Roboto"/>
              <a:ea typeface="Roboto"/>
              <a:cs typeface="Roboto"/>
              <a:sym typeface="Roboto"/>
            </a:endParaRPr>
          </a:p>
          <a:p>
            <a:pPr indent="-361950" lvl="0" marL="457200" rtl="0" algn="l">
              <a:lnSpc>
                <a:spcPct val="100000"/>
              </a:lnSpc>
              <a:spcBef>
                <a:spcPts val="1000"/>
              </a:spcBef>
              <a:spcAft>
                <a:spcPts val="0"/>
              </a:spcAft>
              <a:buClr>
                <a:schemeClr val="dk1"/>
              </a:buClr>
              <a:buSzPts val="2100"/>
              <a:buFont typeface="Roboto"/>
              <a:buChar char="●"/>
            </a:pPr>
            <a:r>
              <a:rPr lang="en-US" sz="2100">
                <a:solidFill>
                  <a:schemeClr val="dk1"/>
                </a:solidFill>
                <a:latin typeface="Roboto"/>
                <a:ea typeface="Roboto"/>
                <a:cs typeface="Roboto"/>
                <a:sym typeface="Roboto"/>
              </a:rPr>
              <a:t>Vous familiariserez avec les différentes approches quantitatives et qualitatives permettant de mesurer l’impact et les changements en matière d’égalité des genres ;</a:t>
            </a:r>
            <a:endParaRPr sz="2100">
              <a:solidFill>
                <a:schemeClr val="dk1"/>
              </a:solidFill>
              <a:latin typeface="Roboto"/>
              <a:ea typeface="Roboto"/>
              <a:cs typeface="Roboto"/>
              <a:sym typeface="Roboto"/>
            </a:endParaRPr>
          </a:p>
          <a:p>
            <a:pPr indent="-361950" lvl="0" marL="457200" rtl="0" algn="l">
              <a:lnSpc>
                <a:spcPct val="100000"/>
              </a:lnSpc>
              <a:spcBef>
                <a:spcPts val="1000"/>
              </a:spcBef>
              <a:spcAft>
                <a:spcPts val="1000"/>
              </a:spcAft>
              <a:buClr>
                <a:schemeClr val="dk1"/>
              </a:buClr>
              <a:buSzPts val="2100"/>
              <a:buFont typeface="Roboto"/>
              <a:buChar char="●"/>
            </a:pPr>
            <a:r>
              <a:rPr lang="en-US" sz="2100">
                <a:solidFill>
                  <a:schemeClr val="dk1"/>
                </a:solidFill>
                <a:latin typeface="Roboto"/>
                <a:ea typeface="Roboto"/>
                <a:cs typeface="Roboto"/>
                <a:sym typeface="Roboto"/>
              </a:rPr>
              <a:t>Serez capable d’identifier les considérations éthiques liées au genre dans le S&amp;E et de disposer de méthodes de protection contre les risques.</a:t>
            </a:r>
            <a:endParaRPr sz="2100">
              <a:solidFill>
                <a:schemeClr val="dk1"/>
              </a:solidFill>
              <a:latin typeface="Roboto"/>
              <a:ea typeface="Roboto"/>
              <a:cs typeface="Roboto"/>
              <a:sym typeface="Roboto"/>
            </a:endParaRPr>
          </a:p>
        </p:txBody>
      </p:sp>
      <p:pic>
        <p:nvPicPr>
          <p:cNvPr id="266" name="Google Shape;266;p2"/>
          <p:cNvPicPr preferRelativeResize="0"/>
          <p:nvPr/>
        </p:nvPicPr>
        <p:blipFill rotWithShape="1">
          <a:blip r:embed="rId3">
            <a:alphaModFix/>
          </a:blip>
          <a:srcRect b="0" l="0" r="0" t="0"/>
          <a:stretch/>
        </p:blipFill>
        <p:spPr>
          <a:xfrm>
            <a:off x="9322900" y="4082799"/>
            <a:ext cx="2664750" cy="2651600"/>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9" name="Shape 599"/>
        <p:cNvGrpSpPr/>
        <p:nvPr/>
      </p:nvGrpSpPr>
      <p:grpSpPr>
        <a:xfrm>
          <a:off x="0" y="0"/>
          <a:ext cx="0" cy="0"/>
          <a:chOff x="0" y="0"/>
          <a:chExt cx="0" cy="0"/>
        </a:xfrm>
      </p:grpSpPr>
      <p:sp>
        <p:nvSpPr>
          <p:cNvPr id="600" name="Google Shape;600;p20"/>
          <p:cNvSpPr txBox="1"/>
          <p:nvPr>
            <p:ph idx="4294967295" type="title"/>
          </p:nvPr>
        </p:nvSpPr>
        <p:spPr>
          <a:xfrm>
            <a:off x="1328983" y="217475"/>
            <a:ext cx="12192000" cy="789300"/>
          </a:xfrm>
          <a:prstGeom prst="rect">
            <a:avLst/>
          </a:prstGeom>
          <a:noFill/>
          <a:ln>
            <a:noFill/>
          </a:ln>
        </p:spPr>
        <p:txBody>
          <a:bodyPr anchorCtr="0" anchor="t" bIns="121900" lIns="121900" spcFirstLastPara="1" rIns="121900" wrap="square" tIns="121900">
            <a:noAutofit/>
          </a:bodyPr>
          <a:lstStyle/>
          <a:p>
            <a:pPr indent="0" lvl="0" marL="0" rtl="0" algn="l">
              <a:lnSpc>
                <a:spcPct val="100000"/>
              </a:lnSpc>
              <a:spcBef>
                <a:spcPts val="0"/>
              </a:spcBef>
              <a:spcAft>
                <a:spcPts val="0"/>
              </a:spcAft>
              <a:buSzPts val="1100"/>
              <a:buNone/>
            </a:pPr>
            <a:r>
              <a:rPr b="1" lang="en-US">
                <a:solidFill>
                  <a:schemeClr val="accent2"/>
                </a:solidFill>
                <a:latin typeface="Bebas Neue"/>
                <a:ea typeface="Bebas Neue"/>
                <a:cs typeface="Bebas Neue"/>
                <a:sym typeface="Bebas Neue"/>
              </a:rPr>
              <a:t>C'EST RÉGLÉ !</a:t>
            </a:r>
            <a:endParaRPr sz="2700">
              <a:solidFill>
                <a:schemeClr val="accent2"/>
              </a:solidFill>
              <a:latin typeface="Poppins"/>
              <a:ea typeface="Poppins"/>
              <a:cs typeface="Poppins"/>
              <a:sym typeface="Poppins"/>
            </a:endParaRPr>
          </a:p>
        </p:txBody>
      </p:sp>
      <p:pic>
        <p:nvPicPr>
          <p:cNvPr id="601" name="Google Shape;601;p20"/>
          <p:cNvPicPr preferRelativeResize="0"/>
          <p:nvPr/>
        </p:nvPicPr>
        <p:blipFill rotWithShape="1">
          <a:blip r:embed="rId3">
            <a:alphaModFix/>
          </a:blip>
          <a:srcRect b="0" l="0" r="0" t="0"/>
          <a:stretch/>
        </p:blipFill>
        <p:spPr>
          <a:xfrm>
            <a:off x="10741425" y="87072"/>
            <a:ext cx="1238554" cy="1400800"/>
          </a:xfrm>
          <a:prstGeom prst="rect">
            <a:avLst/>
          </a:prstGeom>
          <a:noFill/>
          <a:ln>
            <a:noFill/>
          </a:ln>
        </p:spPr>
      </p:pic>
      <p:sp>
        <p:nvSpPr>
          <p:cNvPr id="602" name="Google Shape;602;p20"/>
          <p:cNvSpPr/>
          <p:nvPr/>
        </p:nvSpPr>
        <p:spPr>
          <a:xfrm>
            <a:off x="3821438" y="1768384"/>
            <a:ext cx="3544800" cy="4296000"/>
          </a:xfrm>
          <a:prstGeom prst="roundRect">
            <a:avLst>
              <a:gd fmla="val 16667" name="adj"/>
            </a:avLst>
          </a:prstGeom>
          <a:solidFill>
            <a:schemeClr val="accent1"/>
          </a:solidFill>
          <a:ln>
            <a:noFill/>
          </a:ln>
        </p:spPr>
        <p:txBody>
          <a:bodyPr anchorCtr="0" anchor="t" bIns="121900" lIns="121900" spcFirstLastPara="1" rIns="104650" wrap="square" tIns="246875">
            <a:noAutofit/>
          </a:bodyPr>
          <a:lstStyle/>
          <a:p>
            <a:pPr indent="0" lvl="0" marL="0" marR="0" rtl="0" algn="ctr">
              <a:lnSpc>
                <a:spcPct val="115000"/>
              </a:lnSpc>
              <a:spcBef>
                <a:spcPts val="0"/>
              </a:spcBef>
              <a:spcAft>
                <a:spcPts val="1100"/>
              </a:spcAft>
              <a:buClr>
                <a:srgbClr val="000000"/>
              </a:buClr>
              <a:buSzPts val="2100"/>
              <a:buFont typeface="Arial"/>
              <a:buNone/>
            </a:pPr>
            <a:r>
              <a:rPr b="1" i="0" lang="en-US" sz="2100" u="none" cap="none" strike="noStrike">
                <a:solidFill>
                  <a:schemeClr val="dk1"/>
                </a:solidFill>
                <a:latin typeface="Roboto"/>
                <a:ea typeface="Roboto"/>
                <a:cs typeface="Roboto"/>
                <a:sym typeface="Roboto"/>
              </a:rPr>
              <a:t>Quantitatif</a:t>
            </a:r>
            <a:endParaRPr b="0" i="0" sz="2100" u="none" cap="none" strike="noStrike">
              <a:solidFill>
                <a:schemeClr val="dk1"/>
              </a:solidFill>
              <a:latin typeface="Roboto"/>
              <a:ea typeface="Roboto"/>
              <a:cs typeface="Roboto"/>
              <a:sym typeface="Roboto"/>
            </a:endParaRPr>
          </a:p>
        </p:txBody>
      </p:sp>
      <p:sp>
        <p:nvSpPr>
          <p:cNvPr id="603" name="Google Shape;603;p20"/>
          <p:cNvSpPr/>
          <p:nvPr/>
        </p:nvSpPr>
        <p:spPr>
          <a:xfrm>
            <a:off x="7706425" y="1768375"/>
            <a:ext cx="3875100" cy="4296000"/>
          </a:xfrm>
          <a:prstGeom prst="roundRect">
            <a:avLst>
              <a:gd fmla="val 16667" name="adj"/>
            </a:avLst>
          </a:prstGeom>
          <a:solidFill>
            <a:schemeClr val="accent2"/>
          </a:solidFill>
          <a:ln>
            <a:noFill/>
          </a:ln>
        </p:spPr>
        <p:txBody>
          <a:bodyPr anchorCtr="0" anchor="t" bIns="121900" lIns="121900" spcFirstLastPara="1" rIns="121900" wrap="square" tIns="64000">
            <a:noAutofit/>
          </a:bodyPr>
          <a:lstStyle/>
          <a:p>
            <a:pPr indent="0" lvl="0" marL="0" marR="0" rtl="0" algn="ctr">
              <a:lnSpc>
                <a:spcPct val="115000"/>
              </a:lnSpc>
              <a:spcBef>
                <a:spcPts val="1200"/>
              </a:spcBef>
              <a:spcAft>
                <a:spcPts val="1200"/>
              </a:spcAft>
              <a:buClr>
                <a:srgbClr val="000000"/>
              </a:buClr>
              <a:buSzPts val="2100"/>
              <a:buFont typeface="Arial"/>
              <a:buNone/>
            </a:pPr>
            <a:r>
              <a:rPr b="1" i="0" lang="en-US" sz="2100" u="none" cap="none" strike="noStrike">
                <a:solidFill>
                  <a:schemeClr val="lt1"/>
                </a:solidFill>
                <a:latin typeface="Roboto"/>
                <a:ea typeface="Roboto"/>
                <a:cs typeface="Roboto"/>
                <a:sym typeface="Roboto"/>
              </a:rPr>
              <a:t>Qualitatif</a:t>
            </a:r>
            <a:endParaRPr b="1" i="0" sz="2100" u="none" cap="none" strike="noStrike">
              <a:solidFill>
                <a:schemeClr val="lt1"/>
              </a:solidFill>
              <a:latin typeface="Roboto"/>
              <a:ea typeface="Roboto"/>
              <a:cs typeface="Roboto"/>
              <a:sym typeface="Roboto"/>
            </a:endParaRPr>
          </a:p>
        </p:txBody>
      </p:sp>
      <p:sp>
        <p:nvSpPr>
          <p:cNvPr id="604" name="Google Shape;604;p20"/>
          <p:cNvSpPr txBox="1"/>
          <p:nvPr/>
        </p:nvSpPr>
        <p:spPr>
          <a:xfrm>
            <a:off x="3877225" y="2810900"/>
            <a:ext cx="3411600" cy="16362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700"/>
              <a:buFont typeface="Arial"/>
              <a:buNone/>
            </a:pPr>
            <a:r>
              <a:rPr b="0" i="0" lang="en-US" sz="1700" u="none" cap="none" strike="noStrike">
                <a:solidFill>
                  <a:schemeClr val="dk1"/>
                </a:solidFill>
                <a:latin typeface="Roboto"/>
                <a:ea typeface="Roboto"/>
                <a:cs typeface="Roboto"/>
                <a:sym typeface="Roboto"/>
              </a:rPr>
              <a:t>% de ménages dirigés par des femmes bénéficiant d'un régime foncier sécurisé</a:t>
            </a:r>
            <a:endParaRPr b="0" i="0" sz="1700" u="none" cap="none" strike="noStrike">
              <a:solidFill>
                <a:schemeClr val="dk1"/>
              </a:solidFill>
              <a:latin typeface="Roboto"/>
              <a:ea typeface="Roboto"/>
              <a:cs typeface="Roboto"/>
              <a:sym typeface="Roboto"/>
            </a:endParaRPr>
          </a:p>
          <a:p>
            <a:pPr indent="0" lvl="0" marL="0" marR="0" rtl="0" algn="l">
              <a:lnSpc>
                <a:spcPct val="100000"/>
              </a:lnSpc>
              <a:spcBef>
                <a:spcPts val="0"/>
              </a:spcBef>
              <a:spcAft>
                <a:spcPts val="0"/>
              </a:spcAft>
              <a:buClr>
                <a:srgbClr val="000000"/>
              </a:buClr>
              <a:buSzPts val="1700"/>
              <a:buFont typeface="Arial"/>
              <a:buNone/>
            </a:pPr>
            <a:r>
              <a:t/>
            </a:r>
            <a:endParaRPr b="0" i="0" sz="1700" u="none" cap="none" strike="noStrike">
              <a:solidFill>
                <a:schemeClr val="dk1"/>
              </a:solidFill>
              <a:latin typeface="Roboto"/>
              <a:ea typeface="Roboto"/>
              <a:cs typeface="Roboto"/>
              <a:sym typeface="Roboto"/>
            </a:endParaRPr>
          </a:p>
        </p:txBody>
      </p:sp>
      <p:sp>
        <p:nvSpPr>
          <p:cNvPr id="605" name="Google Shape;605;p20"/>
          <p:cNvSpPr txBox="1"/>
          <p:nvPr/>
        </p:nvSpPr>
        <p:spPr>
          <a:xfrm>
            <a:off x="3877225" y="4692275"/>
            <a:ext cx="3544800" cy="3000000"/>
          </a:xfrm>
          <a:prstGeom prst="rect">
            <a:avLst/>
          </a:prstGeom>
          <a:noFill/>
          <a:ln>
            <a:noFill/>
          </a:ln>
        </p:spPr>
        <p:txBody>
          <a:bodyPr anchorCtr="0" anchor="t" bIns="91425" lIns="91425" spcFirstLastPara="1" rIns="91425" wrap="square" tIns="91425">
            <a:normAutofit/>
          </a:bodyPr>
          <a:lstStyle/>
          <a:p>
            <a:pPr indent="0" lvl="0" marL="0" marR="0" rtl="0" algn="l">
              <a:lnSpc>
                <a:spcPct val="100000"/>
              </a:lnSpc>
              <a:spcBef>
                <a:spcPts val="0"/>
              </a:spcBef>
              <a:spcAft>
                <a:spcPts val="0"/>
              </a:spcAft>
              <a:buClr>
                <a:srgbClr val="000000"/>
              </a:buClr>
              <a:buSzPts val="1700"/>
              <a:buFont typeface="Arial"/>
              <a:buNone/>
            </a:pPr>
            <a:r>
              <a:t/>
            </a:r>
            <a:endParaRPr b="0" i="0" sz="1700" u="none" cap="none" strike="noStrike">
              <a:solidFill>
                <a:srgbClr val="000000"/>
              </a:solidFill>
              <a:latin typeface="Roboto"/>
              <a:ea typeface="Roboto"/>
              <a:cs typeface="Roboto"/>
              <a:sym typeface="Roboto"/>
            </a:endParaRPr>
          </a:p>
        </p:txBody>
      </p:sp>
      <p:sp>
        <p:nvSpPr>
          <p:cNvPr id="606" name="Google Shape;606;p20"/>
          <p:cNvSpPr txBox="1"/>
          <p:nvPr/>
        </p:nvSpPr>
        <p:spPr>
          <a:xfrm>
            <a:off x="3877225" y="3837500"/>
            <a:ext cx="3829200" cy="8664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700"/>
              <a:buFont typeface="Arial"/>
              <a:buNone/>
            </a:pPr>
            <a:r>
              <a:rPr b="0" i="0" lang="en-US" sz="1700" u="none" cap="none" strike="noStrike">
                <a:solidFill>
                  <a:srgbClr val="000000"/>
                </a:solidFill>
                <a:latin typeface="Roboto"/>
                <a:ea typeface="Roboto"/>
                <a:cs typeface="Roboto"/>
                <a:sym typeface="Roboto"/>
              </a:rPr>
              <a:t>% d'adolescentes qui continuent à utiliser des contraceptifs à 12 mois</a:t>
            </a:r>
            <a:endParaRPr b="0" i="0" sz="1700" u="none" cap="none" strike="noStrike">
              <a:solidFill>
                <a:srgbClr val="000000"/>
              </a:solidFill>
              <a:latin typeface="Roboto"/>
              <a:ea typeface="Roboto"/>
              <a:cs typeface="Roboto"/>
              <a:sym typeface="Roboto"/>
            </a:endParaRPr>
          </a:p>
        </p:txBody>
      </p:sp>
      <p:sp>
        <p:nvSpPr>
          <p:cNvPr id="607" name="Google Shape;607;p20"/>
          <p:cNvSpPr txBox="1"/>
          <p:nvPr/>
        </p:nvSpPr>
        <p:spPr>
          <a:xfrm>
            <a:off x="3434705" y="2814216"/>
            <a:ext cx="562200" cy="5139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00"/>
              <a:buFont typeface="Arial"/>
              <a:buNone/>
            </a:pPr>
            <a:r>
              <a:rPr b="1" i="0" lang="en-US" sz="2800" u="none" cap="none" strike="noStrike">
                <a:solidFill>
                  <a:schemeClr val="accent4"/>
                </a:solidFill>
                <a:latin typeface="Bebas Neue"/>
                <a:ea typeface="Bebas Neue"/>
                <a:cs typeface="Bebas Neue"/>
                <a:sym typeface="Bebas Neue"/>
              </a:rPr>
              <a:t>1</a:t>
            </a:r>
            <a:endParaRPr b="1" i="0" sz="2800" u="none" cap="none" strike="noStrike">
              <a:solidFill>
                <a:schemeClr val="accent4"/>
              </a:solidFill>
              <a:latin typeface="Bebas Neue"/>
              <a:ea typeface="Bebas Neue"/>
              <a:cs typeface="Bebas Neue"/>
              <a:sym typeface="Bebas Neue"/>
            </a:endParaRPr>
          </a:p>
        </p:txBody>
      </p:sp>
      <p:sp>
        <p:nvSpPr>
          <p:cNvPr id="608" name="Google Shape;608;p20"/>
          <p:cNvSpPr txBox="1"/>
          <p:nvPr/>
        </p:nvSpPr>
        <p:spPr>
          <a:xfrm>
            <a:off x="3434695" y="3890315"/>
            <a:ext cx="562200" cy="5139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00"/>
              <a:buFont typeface="Arial"/>
              <a:buNone/>
            </a:pPr>
            <a:r>
              <a:rPr b="1" i="0" lang="en-US" sz="2800" u="none" cap="none" strike="noStrike">
                <a:solidFill>
                  <a:schemeClr val="accent4"/>
                </a:solidFill>
                <a:latin typeface="Bebas Neue"/>
                <a:ea typeface="Bebas Neue"/>
                <a:cs typeface="Bebas Neue"/>
                <a:sym typeface="Bebas Neue"/>
              </a:rPr>
              <a:t>2</a:t>
            </a:r>
            <a:endParaRPr b="1" i="0" sz="2800" u="none" cap="none" strike="noStrike">
              <a:solidFill>
                <a:schemeClr val="accent4"/>
              </a:solidFill>
              <a:latin typeface="Bebas Neue"/>
              <a:ea typeface="Bebas Neue"/>
              <a:cs typeface="Bebas Neue"/>
              <a:sym typeface="Bebas Neue"/>
            </a:endParaRPr>
          </a:p>
        </p:txBody>
      </p:sp>
      <p:sp>
        <p:nvSpPr>
          <p:cNvPr id="609" name="Google Shape;609;p20"/>
          <p:cNvSpPr txBox="1"/>
          <p:nvPr/>
        </p:nvSpPr>
        <p:spPr>
          <a:xfrm>
            <a:off x="7361214" y="2667157"/>
            <a:ext cx="562200" cy="5139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00"/>
              <a:buFont typeface="Arial"/>
              <a:buNone/>
            </a:pPr>
            <a:r>
              <a:rPr b="1" i="0" lang="en-US" sz="2800" u="none" cap="none" strike="noStrike">
                <a:solidFill>
                  <a:schemeClr val="accent4"/>
                </a:solidFill>
                <a:latin typeface="Bebas Neue"/>
                <a:ea typeface="Bebas Neue"/>
                <a:cs typeface="Bebas Neue"/>
                <a:sym typeface="Bebas Neue"/>
              </a:rPr>
              <a:t>3</a:t>
            </a:r>
            <a:endParaRPr b="1" i="0" sz="2800" u="none" cap="none" strike="noStrike">
              <a:solidFill>
                <a:schemeClr val="accent4"/>
              </a:solidFill>
              <a:latin typeface="Bebas Neue"/>
              <a:ea typeface="Bebas Neue"/>
              <a:cs typeface="Bebas Neue"/>
              <a:sym typeface="Bebas Neue"/>
            </a:endParaRPr>
          </a:p>
        </p:txBody>
      </p:sp>
      <p:sp>
        <p:nvSpPr>
          <p:cNvPr id="610" name="Google Shape;610;p20"/>
          <p:cNvSpPr txBox="1"/>
          <p:nvPr/>
        </p:nvSpPr>
        <p:spPr>
          <a:xfrm>
            <a:off x="7876425" y="2737825"/>
            <a:ext cx="2865000" cy="983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700"/>
              <a:buFont typeface="Arial"/>
              <a:buNone/>
            </a:pPr>
            <a:r>
              <a:rPr b="0" i="0" lang="en-US" sz="1700" u="none" cap="none" strike="noStrike">
                <a:solidFill>
                  <a:schemeClr val="lt1"/>
                </a:solidFill>
                <a:latin typeface="Roboto"/>
                <a:ea typeface="Roboto"/>
                <a:cs typeface="Roboto"/>
                <a:sym typeface="Roboto"/>
              </a:rPr>
              <a:t>Capacité perçue des femmes à influencer les décisions relatives à la gestion de l'eau au sein de la communauté</a:t>
            </a:r>
            <a:endParaRPr b="0" i="0" sz="1700" u="none" cap="none" strike="noStrike">
              <a:solidFill>
                <a:schemeClr val="lt1"/>
              </a:solidFill>
              <a:latin typeface="Roboto"/>
              <a:ea typeface="Roboto"/>
              <a:cs typeface="Roboto"/>
              <a:sym typeface="Roboto"/>
            </a:endParaRPr>
          </a:p>
          <a:p>
            <a:pPr indent="0" lvl="0" marL="0" marR="0" rtl="0" algn="l">
              <a:lnSpc>
                <a:spcPct val="100000"/>
              </a:lnSpc>
              <a:spcBef>
                <a:spcPts val="0"/>
              </a:spcBef>
              <a:spcAft>
                <a:spcPts val="0"/>
              </a:spcAft>
              <a:buClr>
                <a:srgbClr val="000000"/>
              </a:buClr>
              <a:buSzPts val="1700"/>
              <a:buFont typeface="Arial"/>
              <a:buNone/>
            </a:pPr>
            <a:r>
              <a:t/>
            </a:r>
            <a:endParaRPr b="0" i="0" sz="1700" u="none" cap="none" strike="noStrike">
              <a:solidFill>
                <a:schemeClr val="lt1"/>
              </a:solidFill>
              <a:latin typeface="Roboto"/>
              <a:ea typeface="Roboto"/>
              <a:cs typeface="Roboto"/>
              <a:sym typeface="Roboto"/>
            </a:endParaRPr>
          </a:p>
        </p:txBody>
      </p:sp>
      <p:grpSp>
        <p:nvGrpSpPr>
          <p:cNvPr id="611" name="Google Shape;611;p20"/>
          <p:cNvGrpSpPr/>
          <p:nvPr/>
        </p:nvGrpSpPr>
        <p:grpSpPr>
          <a:xfrm>
            <a:off x="164478" y="217473"/>
            <a:ext cx="1000907" cy="1099059"/>
            <a:chOff x="1711250" y="2748252"/>
            <a:chExt cx="307036" cy="361200"/>
          </a:xfrm>
        </p:grpSpPr>
        <p:sp>
          <p:nvSpPr>
            <p:cNvPr id="612" name="Google Shape;612;p20"/>
            <p:cNvSpPr/>
            <p:nvPr/>
          </p:nvSpPr>
          <p:spPr>
            <a:xfrm>
              <a:off x="1711250" y="2756625"/>
              <a:ext cx="272100" cy="272100"/>
            </a:xfrm>
            <a:prstGeom prst="ellipse">
              <a:avLst/>
            </a:prstGeom>
            <a:noFill/>
            <a:ln cap="flat" cmpd="sng" w="9525">
              <a:solidFill>
                <a:srgbClr val="355DAB"/>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355DAB"/>
                </a:solidFill>
                <a:latin typeface="Poppins"/>
                <a:ea typeface="Poppins"/>
                <a:cs typeface="Poppins"/>
                <a:sym typeface="Poppins"/>
              </a:endParaRPr>
            </a:p>
          </p:txBody>
        </p:sp>
        <p:sp>
          <p:nvSpPr>
            <p:cNvPr id="613" name="Google Shape;613;p20"/>
            <p:cNvSpPr txBox="1"/>
            <p:nvPr/>
          </p:nvSpPr>
          <p:spPr>
            <a:xfrm>
              <a:off x="1746186" y="2748252"/>
              <a:ext cx="272100" cy="3612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00"/>
                <a:buFont typeface="Arial"/>
                <a:buNone/>
              </a:pPr>
              <a:r>
                <a:rPr b="1" i="0" lang="en-US" sz="2800" u="none" cap="none" strike="noStrike">
                  <a:solidFill>
                    <a:srgbClr val="355DAB"/>
                  </a:solidFill>
                  <a:latin typeface="Poppins"/>
                  <a:ea typeface="Poppins"/>
                  <a:cs typeface="Poppins"/>
                  <a:sym typeface="Poppins"/>
                </a:rPr>
                <a:t> </a:t>
              </a:r>
              <a:r>
                <a:rPr b="1" i="0" lang="en-US" sz="4500" u="none" cap="none" strike="noStrike">
                  <a:solidFill>
                    <a:srgbClr val="355DAB"/>
                  </a:solidFill>
                  <a:latin typeface="Poppins"/>
                  <a:ea typeface="Poppins"/>
                  <a:cs typeface="Poppins"/>
                  <a:sym typeface="Poppins"/>
                </a:rPr>
                <a:t>2</a:t>
              </a:r>
              <a:endParaRPr b="1" i="0" sz="4500" u="none" cap="none" strike="noStrike">
                <a:solidFill>
                  <a:srgbClr val="355DAB"/>
                </a:solidFill>
                <a:latin typeface="Poppins"/>
                <a:ea typeface="Poppins"/>
                <a:cs typeface="Poppins"/>
                <a:sym typeface="Poppins"/>
              </a:endParaRPr>
            </a:p>
          </p:txBody>
        </p:sp>
      </p:gr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7" name="Shape 617"/>
        <p:cNvGrpSpPr/>
        <p:nvPr/>
      </p:nvGrpSpPr>
      <p:grpSpPr>
        <a:xfrm>
          <a:off x="0" y="0"/>
          <a:ext cx="0" cy="0"/>
          <a:chOff x="0" y="0"/>
          <a:chExt cx="0" cy="0"/>
        </a:xfrm>
      </p:grpSpPr>
      <p:sp>
        <p:nvSpPr>
          <p:cNvPr id="618" name="Google Shape;618;p21"/>
          <p:cNvSpPr txBox="1"/>
          <p:nvPr>
            <p:ph idx="4294967295" type="title"/>
          </p:nvPr>
        </p:nvSpPr>
        <p:spPr>
          <a:xfrm>
            <a:off x="1165383" y="220634"/>
            <a:ext cx="12192000" cy="789300"/>
          </a:xfrm>
          <a:prstGeom prst="rect">
            <a:avLst/>
          </a:prstGeom>
          <a:noFill/>
          <a:ln>
            <a:noFill/>
          </a:ln>
        </p:spPr>
        <p:txBody>
          <a:bodyPr anchorCtr="0" anchor="t" bIns="121900" lIns="121900" spcFirstLastPara="1" rIns="121900" wrap="square" tIns="121900">
            <a:noAutofit/>
          </a:bodyPr>
          <a:lstStyle/>
          <a:p>
            <a:pPr indent="0" lvl="0" marL="0" rtl="0" algn="l">
              <a:lnSpc>
                <a:spcPct val="100000"/>
              </a:lnSpc>
              <a:spcBef>
                <a:spcPts val="0"/>
              </a:spcBef>
              <a:spcAft>
                <a:spcPts val="0"/>
              </a:spcAft>
              <a:buSzPts val="1100"/>
              <a:buNone/>
            </a:pPr>
            <a:r>
              <a:rPr b="1" lang="en-US">
                <a:solidFill>
                  <a:schemeClr val="accent2"/>
                </a:solidFill>
                <a:latin typeface="Bebas Neue"/>
                <a:ea typeface="Bebas Neue"/>
                <a:cs typeface="Bebas Neue"/>
                <a:sym typeface="Bebas Neue"/>
              </a:rPr>
              <a:t>Formulation d’indicateurs qualitatifs</a:t>
            </a:r>
            <a:endParaRPr sz="2700">
              <a:solidFill>
                <a:schemeClr val="accent2"/>
              </a:solidFill>
              <a:latin typeface="Poppins"/>
              <a:ea typeface="Poppins"/>
              <a:cs typeface="Poppins"/>
              <a:sym typeface="Poppins"/>
            </a:endParaRPr>
          </a:p>
        </p:txBody>
      </p:sp>
      <p:pic>
        <p:nvPicPr>
          <p:cNvPr id="619" name="Google Shape;619;p21"/>
          <p:cNvPicPr preferRelativeResize="0"/>
          <p:nvPr/>
        </p:nvPicPr>
        <p:blipFill rotWithShape="1">
          <a:blip r:embed="rId3">
            <a:alphaModFix/>
          </a:blip>
          <a:srcRect b="0" l="0" r="0" t="0"/>
          <a:stretch/>
        </p:blipFill>
        <p:spPr>
          <a:xfrm>
            <a:off x="10741425" y="87072"/>
            <a:ext cx="1238554" cy="1400800"/>
          </a:xfrm>
          <a:prstGeom prst="rect">
            <a:avLst/>
          </a:prstGeom>
          <a:noFill/>
          <a:ln>
            <a:noFill/>
          </a:ln>
        </p:spPr>
      </p:pic>
      <p:sp>
        <p:nvSpPr>
          <p:cNvPr id="620" name="Google Shape;620;p21"/>
          <p:cNvSpPr txBox="1"/>
          <p:nvPr/>
        </p:nvSpPr>
        <p:spPr>
          <a:xfrm>
            <a:off x="367275" y="1890850"/>
            <a:ext cx="3114000" cy="4559100"/>
          </a:xfrm>
          <a:prstGeom prst="rect">
            <a:avLst/>
          </a:prstGeom>
          <a:noFill/>
          <a:ln>
            <a:noFill/>
          </a:ln>
        </p:spPr>
        <p:txBody>
          <a:bodyPr anchorCtr="0" anchor="t" bIns="91425" lIns="91425" spcFirstLastPara="1" rIns="91425" wrap="square" tIns="91425">
            <a:noAutofit/>
          </a:bodyPr>
          <a:lstStyle/>
          <a:p>
            <a:pPr indent="0" lvl="0" marL="0" marR="0" rtl="0" algn="l">
              <a:lnSpc>
                <a:spcPct val="155000"/>
              </a:lnSpc>
              <a:spcBef>
                <a:spcPts val="0"/>
              </a:spcBef>
              <a:spcAft>
                <a:spcPts val="0"/>
              </a:spcAft>
              <a:buClr>
                <a:srgbClr val="000000"/>
              </a:buClr>
              <a:buSzPts val="1700"/>
              <a:buFont typeface="Arial"/>
              <a:buNone/>
            </a:pPr>
            <a:r>
              <a:rPr b="1" i="0" lang="en-US" sz="1700" u="none" cap="none" strike="noStrike">
                <a:solidFill>
                  <a:schemeClr val="dk1"/>
                </a:solidFill>
                <a:latin typeface="Roboto"/>
                <a:ea typeface="Roboto"/>
                <a:cs typeface="Roboto"/>
                <a:sym typeface="Roboto"/>
              </a:rPr>
              <a:t>Les indicateurs qualitatifs sont généralement formulés à l'aide de l'un des éléments suivants :</a:t>
            </a:r>
            <a:endParaRPr b="0" i="0" sz="1700" u="none" cap="none" strike="noStrike">
              <a:solidFill>
                <a:schemeClr val="dk1"/>
              </a:solidFill>
              <a:latin typeface="Roboto"/>
              <a:ea typeface="Roboto"/>
              <a:cs typeface="Roboto"/>
              <a:sym typeface="Roboto"/>
            </a:endParaRPr>
          </a:p>
          <a:p>
            <a:pPr indent="-336550" lvl="0" marL="698500" marR="0" rtl="0" algn="l">
              <a:lnSpc>
                <a:spcPct val="155000"/>
              </a:lnSpc>
              <a:spcBef>
                <a:spcPts val="2400"/>
              </a:spcBef>
              <a:spcAft>
                <a:spcPts val="0"/>
              </a:spcAft>
              <a:buClr>
                <a:schemeClr val="dk1"/>
              </a:buClr>
              <a:buSzPts val="1700"/>
              <a:buFont typeface="Roboto"/>
              <a:buChar char="●"/>
            </a:pPr>
            <a:r>
              <a:rPr b="0" i="0" lang="en-US" sz="1700" u="none" cap="none" strike="noStrike">
                <a:solidFill>
                  <a:schemeClr val="dk1"/>
                </a:solidFill>
                <a:latin typeface="Roboto"/>
                <a:ea typeface="Roboto"/>
                <a:cs typeface="Roboto"/>
                <a:sym typeface="Roboto"/>
              </a:rPr>
              <a:t>Niveau de satisfaction de…</a:t>
            </a:r>
            <a:endParaRPr b="0" i="0" sz="1700" u="none" cap="none" strike="noStrike">
              <a:solidFill>
                <a:schemeClr val="dk1"/>
              </a:solidFill>
              <a:latin typeface="Roboto"/>
              <a:ea typeface="Roboto"/>
              <a:cs typeface="Roboto"/>
              <a:sym typeface="Roboto"/>
            </a:endParaRPr>
          </a:p>
          <a:p>
            <a:pPr indent="-336550" lvl="0" marL="698500" marR="0" rtl="0" algn="l">
              <a:lnSpc>
                <a:spcPct val="155000"/>
              </a:lnSpc>
              <a:spcBef>
                <a:spcPts val="0"/>
              </a:spcBef>
              <a:spcAft>
                <a:spcPts val="0"/>
              </a:spcAft>
              <a:buClr>
                <a:schemeClr val="dk1"/>
              </a:buClr>
              <a:buSzPts val="1700"/>
              <a:buFont typeface="Roboto"/>
              <a:buChar char="●"/>
            </a:pPr>
            <a:r>
              <a:rPr b="0" i="0" lang="en-US" sz="1700" u="none" cap="none" strike="noStrike">
                <a:solidFill>
                  <a:schemeClr val="dk1"/>
                </a:solidFill>
                <a:latin typeface="Roboto"/>
                <a:ea typeface="Roboto"/>
                <a:cs typeface="Roboto"/>
                <a:sym typeface="Roboto"/>
              </a:rPr>
              <a:t>Perception de…</a:t>
            </a:r>
            <a:endParaRPr b="0" i="0" sz="1700" u="none" cap="none" strike="noStrike">
              <a:solidFill>
                <a:schemeClr val="dk1"/>
              </a:solidFill>
              <a:latin typeface="Roboto"/>
              <a:ea typeface="Roboto"/>
              <a:cs typeface="Roboto"/>
              <a:sym typeface="Roboto"/>
            </a:endParaRPr>
          </a:p>
          <a:p>
            <a:pPr indent="-336550" lvl="0" marL="698500" marR="0" rtl="0" algn="l">
              <a:lnSpc>
                <a:spcPct val="155000"/>
              </a:lnSpc>
              <a:spcBef>
                <a:spcPts val="0"/>
              </a:spcBef>
              <a:spcAft>
                <a:spcPts val="0"/>
              </a:spcAft>
              <a:buClr>
                <a:schemeClr val="dk1"/>
              </a:buClr>
              <a:buSzPts val="1700"/>
              <a:buFont typeface="Roboto"/>
              <a:buChar char="●"/>
            </a:pPr>
            <a:r>
              <a:rPr b="0" i="0" lang="en-US" sz="1700" u="none" cap="none" strike="noStrike">
                <a:solidFill>
                  <a:schemeClr val="dk1"/>
                </a:solidFill>
                <a:latin typeface="Roboto"/>
                <a:ea typeface="Roboto"/>
                <a:cs typeface="Roboto"/>
                <a:sym typeface="Roboto"/>
              </a:rPr>
              <a:t>Qualité de…</a:t>
            </a:r>
            <a:endParaRPr b="0" i="0" sz="1700" u="none" cap="none" strike="noStrike">
              <a:solidFill>
                <a:schemeClr val="dk1"/>
              </a:solidFill>
              <a:latin typeface="Roboto"/>
              <a:ea typeface="Roboto"/>
              <a:cs typeface="Roboto"/>
              <a:sym typeface="Roboto"/>
            </a:endParaRPr>
          </a:p>
          <a:p>
            <a:pPr indent="-336550" lvl="0" marL="698500" marR="0" rtl="0" algn="l">
              <a:lnSpc>
                <a:spcPct val="155000"/>
              </a:lnSpc>
              <a:spcBef>
                <a:spcPts val="0"/>
              </a:spcBef>
              <a:spcAft>
                <a:spcPts val="0"/>
              </a:spcAft>
              <a:buClr>
                <a:schemeClr val="dk1"/>
              </a:buClr>
              <a:buSzPts val="1700"/>
              <a:buFont typeface="Roboto"/>
              <a:buChar char="●"/>
            </a:pPr>
            <a:r>
              <a:rPr b="0" i="0" lang="en-US" sz="1700" u="none" cap="none" strike="noStrike">
                <a:solidFill>
                  <a:schemeClr val="dk1"/>
                </a:solidFill>
                <a:latin typeface="Roboto"/>
                <a:ea typeface="Roboto"/>
                <a:cs typeface="Roboto"/>
                <a:sym typeface="Roboto"/>
              </a:rPr>
              <a:t>Attitudes envers…</a:t>
            </a:r>
            <a:endParaRPr b="0" i="0" sz="1700" u="none" cap="none" strike="noStrike">
              <a:solidFill>
                <a:schemeClr val="dk1"/>
              </a:solidFill>
              <a:latin typeface="Roboto"/>
              <a:ea typeface="Roboto"/>
              <a:cs typeface="Roboto"/>
              <a:sym typeface="Roboto"/>
            </a:endParaRPr>
          </a:p>
        </p:txBody>
      </p:sp>
      <p:sp>
        <p:nvSpPr>
          <p:cNvPr id="621" name="Google Shape;621;p21"/>
          <p:cNvSpPr/>
          <p:nvPr/>
        </p:nvSpPr>
        <p:spPr>
          <a:xfrm>
            <a:off x="3821438" y="1768384"/>
            <a:ext cx="3544800" cy="4296000"/>
          </a:xfrm>
          <a:prstGeom prst="roundRect">
            <a:avLst>
              <a:gd fmla="val 16667" name="adj"/>
            </a:avLst>
          </a:prstGeom>
          <a:solidFill>
            <a:schemeClr val="accent1"/>
          </a:solidFill>
          <a:ln>
            <a:noFill/>
          </a:ln>
        </p:spPr>
        <p:txBody>
          <a:bodyPr anchorCtr="0" anchor="t" bIns="121900" lIns="121900" spcFirstLastPara="1" rIns="104650" wrap="square" tIns="246875">
            <a:noAutofit/>
          </a:bodyPr>
          <a:lstStyle/>
          <a:p>
            <a:pPr indent="0" lvl="0" marL="0" marR="0" rtl="0" algn="ctr">
              <a:lnSpc>
                <a:spcPct val="115000"/>
              </a:lnSpc>
              <a:spcBef>
                <a:spcPts val="0"/>
              </a:spcBef>
              <a:spcAft>
                <a:spcPts val="1100"/>
              </a:spcAft>
              <a:buClr>
                <a:srgbClr val="000000"/>
              </a:buClr>
              <a:buSzPts val="2100"/>
              <a:buFont typeface="Arial"/>
              <a:buNone/>
            </a:pPr>
            <a:r>
              <a:rPr b="1" i="0" lang="en-US" sz="2100" u="none" cap="none" strike="noStrike">
                <a:solidFill>
                  <a:schemeClr val="dk1"/>
                </a:solidFill>
                <a:latin typeface="Roboto"/>
                <a:ea typeface="Roboto"/>
                <a:cs typeface="Roboto"/>
                <a:sym typeface="Roboto"/>
              </a:rPr>
              <a:t>Quantitatif</a:t>
            </a:r>
            <a:endParaRPr b="0" i="0" sz="2100" u="none" cap="none" strike="noStrike">
              <a:solidFill>
                <a:schemeClr val="dk1"/>
              </a:solidFill>
              <a:latin typeface="Roboto"/>
              <a:ea typeface="Roboto"/>
              <a:cs typeface="Roboto"/>
              <a:sym typeface="Roboto"/>
            </a:endParaRPr>
          </a:p>
        </p:txBody>
      </p:sp>
      <p:sp>
        <p:nvSpPr>
          <p:cNvPr id="622" name="Google Shape;622;p21"/>
          <p:cNvSpPr/>
          <p:nvPr/>
        </p:nvSpPr>
        <p:spPr>
          <a:xfrm>
            <a:off x="7706425" y="1768375"/>
            <a:ext cx="3875100" cy="4296000"/>
          </a:xfrm>
          <a:prstGeom prst="roundRect">
            <a:avLst>
              <a:gd fmla="val 16667" name="adj"/>
            </a:avLst>
          </a:prstGeom>
          <a:solidFill>
            <a:schemeClr val="accent2"/>
          </a:solidFill>
          <a:ln>
            <a:noFill/>
          </a:ln>
        </p:spPr>
        <p:txBody>
          <a:bodyPr anchorCtr="0" anchor="t" bIns="121900" lIns="121900" spcFirstLastPara="1" rIns="121900" wrap="square" tIns="64000">
            <a:noAutofit/>
          </a:bodyPr>
          <a:lstStyle/>
          <a:p>
            <a:pPr indent="0" lvl="0" marL="0" marR="0" rtl="0" algn="ctr">
              <a:lnSpc>
                <a:spcPct val="115000"/>
              </a:lnSpc>
              <a:spcBef>
                <a:spcPts val="1200"/>
              </a:spcBef>
              <a:spcAft>
                <a:spcPts val="1200"/>
              </a:spcAft>
              <a:buClr>
                <a:srgbClr val="000000"/>
              </a:buClr>
              <a:buSzPts val="2100"/>
              <a:buFont typeface="Arial"/>
              <a:buNone/>
            </a:pPr>
            <a:r>
              <a:rPr b="1" i="0" lang="en-US" sz="2100" u="none" cap="none" strike="noStrike">
                <a:solidFill>
                  <a:schemeClr val="lt1"/>
                </a:solidFill>
                <a:latin typeface="Roboto"/>
                <a:ea typeface="Roboto"/>
                <a:cs typeface="Roboto"/>
                <a:sym typeface="Roboto"/>
              </a:rPr>
              <a:t>Qualitatif</a:t>
            </a:r>
            <a:endParaRPr b="1" i="0" sz="2100" u="none" cap="none" strike="noStrike">
              <a:solidFill>
                <a:schemeClr val="lt1"/>
              </a:solidFill>
              <a:latin typeface="Roboto"/>
              <a:ea typeface="Roboto"/>
              <a:cs typeface="Roboto"/>
              <a:sym typeface="Roboto"/>
            </a:endParaRPr>
          </a:p>
        </p:txBody>
      </p:sp>
      <p:sp>
        <p:nvSpPr>
          <p:cNvPr id="623" name="Google Shape;623;p21"/>
          <p:cNvSpPr txBox="1"/>
          <p:nvPr/>
        </p:nvSpPr>
        <p:spPr>
          <a:xfrm>
            <a:off x="3877225" y="2810900"/>
            <a:ext cx="3411600" cy="16362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700"/>
              <a:buFont typeface="Arial"/>
              <a:buNone/>
            </a:pPr>
            <a:r>
              <a:rPr b="0" i="0" lang="en-US" sz="1700" u="none" cap="none" strike="noStrike">
                <a:solidFill>
                  <a:schemeClr val="dk1"/>
                </a:solidFill>
                <a:latin typeface="Roboto"/>
                <a:ea typeface="Roboto"/>
                <a:cs typeface="Roboto"/>
                <a:sym typeface="Roboto"/>
              </a:rPr>
              <a:t>% de ménages dirigés par des femmes bénéficiant d'un régime foncier sécurisé</a:t>
            </a:r>
            <a:endParaRPr b="0" i="0" sz="1700" u="none" cap="none" strike="noStrike">
              <a:solidFill>
                <a:schemeClr val="dk1"/>
              </a:solidFill>
              <a:latin typeface="Roboto"/>
              <a:ea typeface="Roboto"/>
              <a:cs typeface="Roboto"/>
              <a:sym typeface="Roboto"/>
            </a:endParaRPr>
          </a:p>
          <a:p>
            <a:pPr indent="0" lvl="0" marL="0" marR="0" rtl="0" algn="l">
              <a:lnSpc>
                <a:spcPct val="100000"/>
              </a:lnSpc>
              <a:spcBef>
                <a:spcPts val="0"/>
              </a:spcBef>
              <a:spcAft>
                <a:spcPts val="0"/>
              </a:spcAft>
              <a:buClr>
                <a:srgbClr val="000000"/>
              </a:buClr>
              <a:buSzPts val="1700"/>
              <a:buFont typeface="Arial"/>
              <a:buNone/>
            </a:pPr>
            <a:r>
              <a:t/>
            </a:r>
            <a:endParaRPr b="0" i="0" sz="1700" u="none" cap="none" strike="noStrike">
              <a:solidFill>
                <a:schemeClr val="dk1"/>
              </a:solidFill>
              <a:latin typeface="Roboto"/>
              <a:ea typeface="Roboto"/>
              <a:cs typeface="Roboto"/>
              <a:sym typeface="Roboto"/>
            </a:endParaRPr>
          </a:p>
        </p:txBody>
      </p:sp>
      <p:sp>
        <p:nvSpPr>
          <p:cNvPr id="624" name="Google Shape;624;p21"/>
          <p:cNvSpPr txBox="1"/>
          <p:nvPr/>
        </p:nvSpPr>
        <p:spPr>
          <a:xfrm>
            <a:off x="3877225" y="4692275"/>
            <a:ext cx="3544800" cy="3000000"/>
          </a:xfrm>
          <a:prstGeom prst="rect">
            <a:avLst/>
          </a:prstGeom>
          <a:noFill/>
          <a:ln>
            <a:noFill/>
          </a:ln>
        </p:spPr>
        <p:txBody>
          <a:bodyPr anchorCtr="0" anchor="t" bIns="91425" lIns="91425" spcFirstLastPara="1" rIns="91425" wrap="square" tIns="91425">
            <a:normAutofit/>
          </a:bodyPr>
          <a:lstStyle/>
          <a:p>
            <a:pPr indent="0" lvl="0" marL="0" marR="0" rtl="0" algn="l">
              <a:lnSpc>
                <a:spcPct val="100000"/>
              </a:lnSpc>
              <a:spcBef>
                <a:spcPts val="0"/>
              </a:spcBef>
              <a:spcAft>
                <a:spcPts val="0"/>
              </a:spcAft>
              <a:buClr>
                <a:srgbClr val="000000"/>
              </a:buClr>
              <a:buSzPts val="1700"/>
              <a:buFont typeface="Arial"/>
              <a:buNone/>
            </a:pPr>
            <a:r>
              <a:t/>
            </a:r>
            <a:endParaRPr b="0" i="0" sz="1700" u="none" cap="none" strike="noStrike">
              <a:solidFill>
                <a:srgbClr val="000000"/>
              </a:solidFill>
              <a:latin typeface="Roboto"/>
              <a:ea typeface="Roboto"/>
              <a:cs typeface="Roboto"/>
              <a:sym typeface="Roboto"/>
            </a:endParaRPr>
          </a:p>
        </p:txBody>
      </p:sp>
      <p:sp>
        <p:nvSpPr>
          <p:cNvPr id="625" name="Google Shape;625;p21"/>
          <p:cNvSpPr txBox="1"/>
          <p:nvPr/>
        </p:nvSpPr>
        <p:spPr>
          <a:xfrm>
            <a:off x="3877225" y="3837500"/>
            <a:ext cx="3829200" cy="8664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700"/>
              <a:buFont typeface="Arial"/>
              <a:buNone/>
            </a:pPr>
            <a:r>
              <a:rPr b="0" i="0" lang="en-US" sz="1700" u="none" cap="none" strike="noStrike">
                <a:solidFill>
                  <a:srgbClr val="000000"/>
                </a:solidFill>
                <a:latin typeface="Roboto"/>
                <a:ea typeface="Roboto"/>
                <a:cs typeface="Roboto"/>
                <a:sym typeface="Roboto"/>
              </a:rPr>
              <a:t>% d'adolescentes qui continuent à utiliser des contraceptifs à 12 mois</a:t>
            </a:r>
            <a:endParaRPr b="0" i="0" sz="1700" u="none" cap="none" strike="noStrike">
              <a:solidFill>
                <a:srgbClr val="000000"/>
              </a:solidFill>
              <a:latin typeface="Roboto"/>
              <a:ea typeface="Roboto"/>
              <a:cs typeface="Roboto"/>
              <a:sym typeface="Roboto"/>
            </a:endParaRPr>
          </a:p>
        </p:txBody>
      </p:sp>
      <p:sp>
        <p:nvSpPr>
          <p:cNvPr id="626" name="Google Shape;626;p21"/>
          <p:cNvSpPr txBox="1"/>
          <p:nvPr/>
        </p:nvSpPr>
        <p:spPr>
          <a:xfrm>
            <a:off x="7876425" y="2737825"/>
            <a:ext cx="2865000" cy="983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700"/>
              <a:buFont typeface="Arial"/>
              <a:buNone/>
            </a:pPr>
            <a:r>
              <a:rPr b="0" i="0" lang="en-US" sz="1700" u="none" cap="none" strike="noStrike">
                <a:solidFill>
                  <a:schemeClr val="lt1"/>
                </a:solidFill>
                <a:latin typeface="Roboto"/>
                <a:ea typeface="Roboto"/>
                <a:cs typeface="Roboto"/>
                <a:sym typeface="Roboto"/>
              </a:rPr>
              <a:t>Capacité perçue des femmes à influencer les décisions relatives à la gestion de l'eau au sein de la communauté</a:t>
            </a:r>
            <a:endParaRPr b="0" i="0" sz="1700" u="none" cap="none" strike="noStrike">
              <a:solidFill>
                <a:schemeClr val="lt1"/>
              </a:solidFill>
              <a:latin typeface="Roboto"/>
              <a:ea typeface="Roboto"/>
              <a:cs typeface="Roboto"/>
              <a:sym typeface="Roboto"/>
            </a:endParaRPr>
          </a:p>
          <a:p>
            <a:pPr indent="0" lvl="0" marL="0" marR="0" rtl="0" algn="l">
              <a:lnSpc>
                <a:spcPct val="100000"/>
              </a:lnSpc>
              <a:spcBef>
                <a:spcPts val="0"/>
              </a:spcBef>
              <a:spcAft>
                <a:spcPts val="0"/>
              </a:spcAft>
              <a:buClr>
                <a:srgbClr val="000000"/>
              </a:buClr>
              <a:buSzPts val="1700"/>
              <a:buFont typeface="Arial"/>
              <a:buNone/>
            </a:pPr>
            <a:r>
              <a:t/>
            </a:r>
            <a:endParaRPr b="0" i="0" sz="1700" u="none" cap="none" strike="noStrike">
              <a:solidFill>
                <a:schemeClr val="lt1"/>
              </a:solidFill>
              <a:latin typeface="Roboto"/>
              <a:ea typeface="Roboto"/>
              <a:cs typeface="Roboto"/>
              <a:sym typeface="Roboto"/>
            </a:endParaRPr>
          </a:p>
        </p:txBody>
      </p:sp>
      <p:grpSp>
        <p:nvGrpSpPr>
          <p:cNvPr id="627" name="Google Shape;627;p21"/>
          <p:cNvGrpSpPr/>
          <p:nvPr/>
        </p:nvGrpSpPr>
        <p:grpSpPr>
          <a:xfrm>
            <a:off x="164478" y="217473"/>
            <a:ext cx="1000907" cy="1099059"/>
            <a:chOff x="1711250" y="2748252"/>
            <a:chExt cx="307036" cy="361200"/>
          </a:xfrm>
        </p:grpSpPr>
        <p:sp>
          <p:nvSpPr>
            <p:cNvPr id="628" name="Google Shape;628;p21"/>
            <p:cNvSpPr/>
            <p:nvPr/>
          </p:nvSpPr>
          <p:spPr>
            <a:xfrm>
              <a:off x="1711250" y="2756625"/>
              <a:ext cx="272100" cy="272100"/>
            </a:xfrm>
            <a:prstGeom prst="ellipse">
              <a:avLst/>
            </a:prstGeom>
            <a:noFill/>
            <a:ln cap="flat" cmpd="sng" w="9525">
              <a:solidFill>
                <a:srgbClr val="355DAB"/>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355DAB"/>
                </a:solidFill>
                <a:latin typeface="Poppins"/>
                <a:ea typeface="Poppins"/>
                <a:cs typeface="Poppins"/>
                <a:sym typeface="Poppins"/>
              </a:endParaRPr>
            </a:p>
          </p:txBody>
        </p:sp>
        <p:sp>
          <p:nvSpPr>
            <p:cNvPr id="629" name="Google Shape;629;p21"/>
            <p:cNvSpPr txBox="1"/>
            <p:nvPr/>
          </p:nvSpPr>
          <p:spPr>
            <a:xfrm>
              <a:off x="1746186" y="2748252"/>
              <a:ext cx="272100" cy="3612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00"/>
                <a:buFont typeface="Arial"/>
                <a:buNone/>
              </a:pPr>
              <a:r>
                <a:rPr b="1" i="0" lang="en-US" sz="2800" u="none" cap="none" strike="noStrike">
                  <a:solidFill>
                    <a:srgbClr val="355DAB"/>
                  </a:solidFill>
                  <a:latin typeface="Poppins"/>
                  <a:ea typeface="Poppins"/>
                  <a:cs typeface="Poppins"/>
                  <a:sym typeface="Poppins"/>
                </a:rPr>
                <a:t> </a:t>
              </a:r>
              <a:r>
                <a:rPr b="1" i="0" lang="en-US" sz="4500" u="none" cap="none" strike="noStrike">
                  <a:solidFill>
                    <a:srgbClr val="355DAB"/>
                  </a:solidFill>
                  <a:latin typeface="Poppins"/>
                  <a:ea typeface="Poppins"/>
                  <a:cs typeface="Poppins"/>
                  <a:sym typeface="Poppins"/>
                </a:rPr>
                <a:t>2</a:t>
              </a:r>
              <a:endParaRPr b="1" i="0" sz="4500" u="none" cap="none" strike="noStrike">
                <a:solidFill>
                  <a:srgbClr val="355DAB"/>
                </a:solidFill>
                <a:latin typeface="Poppins"/>
                <a:ea typeface="Poppins"/>
                <a:cs typeface="Poppins"/>
                <a:sym typeface="Poppins"/>
              </a:endParaRPr>
            </a:p>
          </p:txBody>
        </p:sp>
      </p:gr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3" name="Shape 633"/>
        <p:cNvGrpSpPr/>
        <p:nvPr/>
      </p:nvGrpSpPr>
      <p:grpSpPr>
        <a:xfrm>
          <a:off x="0" y="0"/>
          <a:ext cx="0" cy="0"/>
          <a:chOff x="0" y="0"/>
          <a:chExt cx="0" cy="0"/>
        </a:xfrm>
      </p:grpSpPr>
      <p:sp>
        <p:nvSpPr>
          <p:cNvPr id="634" name="Google Shape;634;p22"/>
          <p:cNvSpPr txBox="1"/>
          <p:nvPr>
            <p:ph idx="4294967295" type="title"/>
          </p:nvPr>
        </p:nvSpPr>
        <p:spPr>
          <a:xfrm>
            <a:off x="1165383" y="217475"/>
            <a:ext cx="12192000" cy="789300"/>
          </a:xfrm>
          <a:prstGeom prst="rect">
            <a:avLst/>
          </a:prstGeom>
          <a:noFill/>
          <a:ln>
            <a:noFill/>
          </a:ln>
        </p:spPr>
        <p:txBody>
          <a:bodyPr anchorCtr="0" anchor="t" bIns="121900" lIns="121900" spcFirstLastPara="1" rIns="121900" wrap="square" tIns="121900">
            <a:noAutofit/>
          </a:bodyPr>
          <a:lstStyle/>
          <a:p>
            <a:pPr indent="0" lvl="0" marL="0" rtl="0" algn="l">
              <a:lnSpc>
                <a:spcPct val="100000"/>
              </a:lnSpc>
              <a:spcBef>
                <a:spcPts val="0"/>
              </a:spcBef>
              <a:spcAft>
                <a:spcPts val="0"/>
              </a:spcAft>
              <a:buSzPts val="1100"/>
              <a:buNone/>
            </a:pPr>
            <a:r>
              <a:rPr b="1" lang="en-US">
                <a:solidFill>
                  <a:schemeClr val="accent2"/>
                </a:solidFill>
                <a:latin typeface="Bebas Neue"/>
                <a:ea typeface="Bebas Neue"/>
                <a:cs typeface="Bebas Neue"/>
                <a:sym typeface="Bebas Neue"/>
              </a:rPr>
              <a:t>Formulation d’indicateurs qualitatifs</a:t>
            </a:r>
            <a:endParaRPr sz="2700">
              <a:solidFill>
                <a:schemeClr val="accent2"/>
              </a:solidFill>
              <a:latin typeface="Poppins"/>
              <a:ea typeface="Poppins"/>
              <a:cs typeface="Poppins"/>
              <a:sym typeface="Poppins"/>
            </a:endParaRPr>
          </a:p>
        </p:txBody>
      </p:sp>
      <p:pic>
        <p:nvPicPr>
          <p:cNvPr id="635" name="Google Shape;635;p22"/>
          <p:cNvPicPr preferRelativeResize="0"/>
          <p:nvPr/>
        </p:nvPicPr>
        <p:blipFill rotWithShape="1">
          <a:blip r:embed="rId3">
            <a:alphaModFix/>
          </a:blip>
          <a:srcRect b="0" l="0" r="0" t="0"/>
          <a:stretch/>
        </p:blipFill>
        <p:spPr>
          <a:xfrm>
            <a:off x="10741425" y="87072"/>
            <a:ext cx="1238554" cy="1400800"/>
          </a:xfrm>
          <a:prstGeom prst="rect">
            <a:avLst/>
          </a:prstGeom>
          <a:noFill/>
          <a:ln>
            <a:noFill/>
          </a:ln>
        </p:spPr>
      </p:pic>
      <p:sp>
        <p:nvSpPr>
          <p:cNvPr id="636" name="Google Shape;636;p22"/>
          <p:cNvSpPr/>
          <p:nvPr/>
        </p:nvSpPr>
        <p:spPr>
          <a:xfrm>
            <a:off x="3821438" y="1768384"/>
            <a:ext cx="3544800" cy="4296000"/>
          </a:xfrm>
          <a:prstGeom prst="roundRect">
            <a:avLst>
              <a:gd fmla="val 16667" name="adj"/>
            </a:avLst>
          </a:prstGeom>
          <a:solidFill>
            <a:schemeClr val="accent1"/>
          </a:solidFill>
          <a:ln>
            <a:noFill/>
          </a:ln>
        </p:spPr>
        <p:txBody>
          <a:bodyPr anchorCtr="0" anchor="t" bIns="121900" lIns="121900" spcFirstLastPara="1" rIns="104650" wrap="square" tIns="246875">
            <a:noAutofit/>
          </a:bodyPr>
          <a:lstStyle/>
          <a:p>
            <a:pPr indent="0" lvl="0" marL="0" marR="0" rtl="0" algn="ctr">
              <a:lnSpc>
                <a:spcPct val="115000"/>
              </a:lnSpc>
              <a:spcBef>
                <a:spcPts val="0"/>
              </a:spcBef>
              <a:spcAft>
                <a:spcPts val="1100"/>
              </a:spcAft>
              <a:buClr>
                <a:srgbClr val="000000"/>
              </a:buClr>
              <a:buSzPts val="2100"/>
              <a:buFont typeface="Arial"/>
              <a:buNone/>
            </a:pPr>
            <a:r>
              <a:rPr b="1" i="0" lang="en-US" sz="2100" u="none" cap="none" strike="noStrike">
                <a:solidFill>
                  <a:schemeClr val="dk1"/>
                </a:solidFill>
                <a:latin typeface="Roboto"/>
                <a:ea typeface="Roboto"/>
                <a:cs typeface="Roboto"/>
                <a:sym typeface="Roboto"/>
              </a:rPr>
              <a:t>Quantitatif</a:t>
            </a:r>
            <a:endParaRPr b="0" i="0" sz="2100" u="none" cap="none" strike="noStrike">
              <a:solidFill>
                <a:schemeClr val="dk1"/>
              </a:solidFill>
              <a:latin typeface="Roboto"/>
              <a:ea typeface="Roboto"/>
              <a:cs typeface="Roboto"/>
              <a:sym typeface="Roboto"/>
            </a:endParaRPr>
          </a:p>
        </p:txBody>
      </p:sp>
      <p:sp>
        <p:nvSpPr>
          <p:cNvPr id="637" name="Google Shape;637;p22"/>
          <p:cNvSpPr/>
          <p:nvPr/>
        </p:nvSpPr>
        <p:spPr>
          <a:xfrm>
            <a:off x="7706425" y="1768375"/>
            <a:ext cx="3875100" cy="4296000"/>
          </a:xfrm>
          <a:prstGeom prst="roundRect">
            <a:avLst>
              <a:gd fmla="val 16667" name="adj"/>
            </a:avLst>
          </a:prstGeom>
          <a:solidFill>
            <a:schemeClr val="accent2"/>
          </a:solidFill>
          <a:ln>
            <a:noFill/>
          </a:ln>
        </p:spPr>
        <p:txBody>
          <a:bodyPr anchorCtr="0" anchor="t" bIns="121900" lIns="121900" spcFirstLastPara="1" rIns="121900" wrap="square" tIns="64000">
            <a:noAutofit/>
          </a:bodyPr>
          <a:lstStyle/>
          <a:p>
            <a:pPr indent="0" lvl="0" marL="0" marR="0" rtl="0" algn="ctr">
              <a:lnSpc>
                <a:spcPct val="115000"/>
              </a:lnSpc>
              <a:spcBef>
                <a:spcPts val="1200"/>
              </a:spcBef>
              <a:spcAft>
                <a:spcPts val="1200"/>
              </a:spcAft>
              <a:buClr>
                <a:srgbClr val="000000"/>
              </a:buClr>
              <a:buSzPts val="2100"/>
              <a:buFont typeface="Arial"/>
              <a:buNone/>
            </a:pPr>
            <a:r>
              <a:rPr b="1" i="0" lang="en-US" sz="2100" u="none" cap="none" strike="noStrike">
                <a:solidFill>
                  <a:schemeClr val="lt1"/>
                </a:solidFill>
                <a:latin typeface="Roboto"/>
                <a:ea typeface="Roboto"/>
                <a:cs typeface="Roboto"/>
                <a:sym typeface="Roboto"/>
              </a:rPr>
              <a:t>Qualitatif</a:t>
            </a:r>
            <a:endParaRPr b="1" i="0" sz="2100" u="none" cap="none" strike="noStrike">
              <a:solidFill>
                <a:schemeClr val="lt1"/>
              </a:solidFill>
              <a:latin typeface="Roboto"/>
              <a:ea typeface="Roboto"/>
              <a:cs typeface="Roboto"/>
              <a:sym typeface="Roboto"/>
            </a:endParaRPr>
          </a:p>
        </p:txBody>
      </p:sp>
      <p:sp>
        <p:nvSpPr>
          <p:cNvPr id="638" name="Google Shape;638;p22"/>
          <p:cNvSpPr txBox="1"/>
          <p:nvPr/>
        </p:nvSpPr>
        <p:spPr>
          <a:xfrm>
            <a:off x="3877225" y="2810900"/>
            <a:ext cx="3411600" cy="16362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700"/>
              <a:buFont typeface="Arial"/>
              <a:buNone/>
            </a:pPr>
            <a:r>
              <a:rPr b="0" i="0" lang="en-US" sz="1700" u="none" cap="none" strike="noStrike">
                <a:solidFill>
                  <a:schemeClr val="dk1"/>
                </a:solidFill>
                <a:latin typeface="Roboto"/>
                <a:ea typeface="Roboto"/>
                <a:cs typeface="Roboto"/>
                <a:sym typeface="Roboto"/>
              </a:rPr>
              <a:t>% de ménages dirigés par des femmes bénéficiant d'un régime foncier sécurisé</a:t>
            </a:r>
            <a:endParaRPr b="0" i="0" sz="1700" u="none" cap="none" strike="noStrike">
              <a:solidFill>
                <a:schemeClr val="dk1"/>
              </a:solidFill>
              <a:latin typeface="Roboto"/>
              <a:ea typeface="Roboto"/>
              <a:cs typeface="Roboto"/>
              <a:sym typeface="Roboto"/>
            </a:endParaRPr>
          </a:p>
          <a:p>
            <a:pPr indent="0" lvl="0" marL="0" marR="0" rtl="0" algn="l">
              <a:lnSpc>
                <a:spcPct val="100000"/>
              </a:lnSpc>
              <a:spcBef>
                <a:spcPts val="0"/>
              </a:spcBef>
              <a:spcAft>
                <a:spcPts val="0"/>
              </a:spcAft>
              <a:buClr>
                <a:srgbClr val="000000"/>
              </a:buClr>
              <a:buSzPts val="1700"/>
              <a:buFont typeface="Arial"/>
              <a:buNone/>
            </a:pPr>
            <a:r>
              <a:t/>
            </a:r>
            <a:endParaRPr b="0" i="0" sz="1700" u="none" cap="none" strike="noStrike">
              <a:solidFill>
                <a:schemeClr val="dk1"/>
              </a:solidFill>
              <a:latin typeface="Roboto"/>
              <a:ea typeface="Roboto"/>
              <a:cs typeface="Roboto"/>
              <a:sym typeface="Roboto"/>
            </a:endParaRPr>
          </a:p>
        </p:txBody>
      </p:sp>
      <p:sp>
        <p:nvSpPr>
          <p:cNvPr id="639" name="Google Shape;639;p22"/>
          <p:cNvSpPr txBox="1"/>
          <p:nvPr/>
        </p:nvSpPr>
        <p:spPr>
          <a:xfrm>
            <a:off x="3877225" y="4692275"/>
            <a:ext cx="3544800" cy="3000000"/>
          </a:xfrm>
          <a:prstGeom prst="rect">
            <a:avLst/>
          </a:prstGeom>
          <a:noFill/>
          <a:ln>
            <a:noFill/>
          </a:ln>
        </p:spPr>
        <p:txBody>
          <a:bodyPr anchorCtr="0" anchor="t" bIns="91425" lIns="91425" spcFirstLastPara="1" rIns="91425" wrap="square" tIns="91425">
            <a:normAutofit/>
          </a:bodyPr>
          <a:lstStyle/>
          <a:p>
            <a:pPr indent="0" lvl="0" marL="0" marR="0" rtl="0" algn="l">
              <a:lnSpc>
                <a:spcPct val="100000"/>
              </a:lnSpc>
              <a:spcBef>
                <a:spcPts val="0"/>
              </a:spcBef>
              <a:spcAft>
                <a:spcPts val="0"/>
              </a:spcAft>
              <a:buClr>
                <a:srgbClr val="000000"/>
              </a:buClr>
              <a:buSzPts val="1700"/>
              <a:buFont typeface="Arial"/>
              <a:buNone/>
            </a:pPr>
            <a:r>
              <a:t/>
            </a:r>
            <a:endParaRPr b="0" i="0" sz="1700" u="none" cap="none" strike="noStrike">
              <a:solidFill>
                <a:srgbClr val="000000"/>
              </a:solidFill>
              <a:latin typeface="Roboto"/>
              <a:ea typeface="Roboto"/>
              <a:cs typeface="Roboto"/>
              <a:sym typeface="Roboto"/>
            </a:endParaRPr>
          </a:p>
        </p:txBody>
      </p:sp>
      <p:sp>
        <p:nvSpPr>
          <p:cNvPr id="640" name="Google Shape;640;p22"/>
          <p:cNvSpPr txBox="1"/>
          <p:nvPr/>
        </p:nvSpPr>
        <p:spPr>
          <a:xfrm>
            <a:off x="3877225" y="3837500"/>
            <a:ext cx="3829200" cy="8664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700"/>
              <a:buFont typeface="Arial"/>
              <a:buNone/>
            </a:pPr>
            <a:r>
              <a:rPr b="0" i="0" lang="en-US" sz="1700" u="none" cap="none" strike="noStrike">
                <a:solidFill>
                  <a:srgbClr val="000000"/>
                </a:solidFill>
                <a:latin typeface="Roboto"/>
                <a:ea typeface="Roboto"/>
                <a:cs typeface="Roboto"/>
                <a:sym typeface="Roboto"/>
              </a:rPr>
              <a:t>% d'adolescentes qui continuent à utiliser des contraceptifs à 12 mois</a:t>
            </a:r>
            <a:endParaRPr b="0" i="0" sz="1700" u="none" cap="none" strike="noStrike">
              <a:solidFill>
                <a:srgbClr val="000000"/>
              </a:solidFill>
              <a:latin typeface="Roboto"/>
              <a:ea typeface="Roboto"/>
              <a:cs typeface="Roboto"/>
              <a:sym typeface="Roboto"/>
            </a:endParaRPr>
          </a:p>
        </p:txBody>
      </p:sp>
      <p:sp>
        <p:nvSpPr>
          <p:cNvPr id="641" name="Google Shape;641;p22"/>
          <p:cNvSpPr txBox="1"/>
          <p:nvPr/>
        </p:nvSpPr>
        <p:spPr>
          <a:xfrm>
            <a:off x="7876425" y="2509225"/>
            <a:ext cx="3544800" cy="983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500"/>
              <a:buFont typeface="Arial"/>
              <a:buNone/>
            </a:pPr>
            <a:r>
              <a:rPr b="1" i="0" lang="en-US" sz="1500" u="none" cap="none" strike="noStrike">
                <a:solidFill>
                  <a:schemeClr val="lt1"/>
                </a:solidFill>
                <a:latin typeface="Roboto"/>
                <a:ea typeface="Roboto"/>
                <a:cs typeface="Roboto"/>
                <a:sym typeface="Roboto"/>
              </a:rPr>
              <a:t>Capacité</a:t>
            </a:r>
            <a:r>
              <a:rPr b="0" i="0" lang="en-US" sz="1500" u="none" cap="none" strike="noStrike">
                <a:solidFill>
                  <a:schemeClr val="lt1"/>
                </a:solidFill>
                <a:latin typeface="Roboto"/>
                <a:ea typeface="Roboto"/>
                <a:cs typeface="Roboto"/>
                <a:sym typeface="Roboto"/>
              </a:rPr>
              <a:t> perçue des femmes à influencer les décisions relatives à la gestion de l'eau au sein de la communauté</a:t>
            </a:r>
            <a:endParaRPr b="0" i="0" sz="1500" u="none" cap="none" strike="noStrike">
              <a:solidFill>
                <a:schemeClr val="lt1"/>
              </a:solidFill>
              <a:latin typeface="Roboto"/>
              <a:ea typeface="Roboto"/>
              <a:cs typeface="Roboto"/>
              <a:sym typeface="Roboto"/>
            </a:endParaRPr>
          </a:p>
          <a:p>
            <a:pPr indent="0" lvl="0" marL="0" marR="0" rtl="0" algn="l">
              <a:lnSpc>
                <a:spcPct val="100000"/>
              </a:lnSpc>
              <a:spcBef>
                <a:spcPts val="0"/>
              </a:spcBef>
              <a:spcAft>
                <a:spcPts val="0"/>
              </a:spcAft>
              <a:buClr>
                <a:srgbClr val="000000"/>
              </a:buClr>
              <a:buSzPts val="1500"/>
              <a:buFont typeface="Arial"/>
              <a:buNone/>
            </a:pPr>
            <a:r>
              <a:t/>
            </a:r>
            <a:endParaRPr b="0" i="0" sz="1500" u="none" cap="none" strike="noStrike">
              <a:solidFill>
                <a:schemeClr val="lt1"/>
              </a:solidFill>
              <a:latin typeface="Roboto"/>
              <a:ea typeface="Roboto"/>
              <a:cs typeface="Roboto"/>
              <a:sym typeface="Roboto"/>
            </a:endParaRPr>
          </a:p>
        </p:txBody>
      </p:sp>
      <p:sp>
        <p:nvSpPr>
          <p:cNvPr id="642" name="Google Shape;642;p22"/>
          <p:cNvSpPr txBox="1"/>
          <p:nvPr/>
        </p:nvSpPr>
        <p:spPr>
          <a:xfrm>
            <a:off x="7876425" y="3484337"/>
            <a:ext cx="3544800" cy="108207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500"/>
              <a:buFont typeface="Arial"/>
              <a:buNone/>
            </a:pPr>
            <a:r>
              <a:rPr b="1" i="0" lang="en-US" sz="1500" u="none" cap="none" strike="noStrike">
                <a:solidFill>
                  <a:schemeClr val="lt1"/>
                </a:solidFill>
                <a:latin typeface="Roboto"/>
                <a:ea typeface="Roboto"/>
                <a:cs typeface="Roboto"/>
                <a:sym typeface="Roboto"/>
              </a:rPr>
              <a:t>Perception</a:t>
            </a:r>
            <a:r>
              <a:rPr b="0" i="0" lang="en-US" sz="1500" u="none" cap="none" strike="noStrike">
                <a:solidFill>
                  <a:schemeClr val="lt1"/>
                </a:solidFill>
                <a:latin typeface="Roboto"/>
                <a:ea typeface="Roboto"/>
                <a:cs typeface="Roboto"/>
                <a:sym typeface="Roboto"/>
              </a:rPr>
              <a:t> des parents et des enseignants concernant la pertinence des domaines de formation technique et professionnelle non traditionnels (par exemple, la menuiserie, le codage, la mécanique) pour les adolescentes.</a:t>
            </a:r>
            <a:endParaRPr b="0" i="0" sz="1500" u="none" cap="none" strike="noStrike">
              <a:solidFill>
                <a:schemeClr val="lt1"/>
              </a:solidFill>
              <a:latin typeface="Roboto"/>
              <a:ea typeface="Roboto"/>
              <a:cs typeface="Roboto"/>
              <a:sym typeface="Roboto"/>
            </a:endParaRPr>
          </a:p>
        </p:txBody>
      </p:sp>
      <p:sp>
        <p:nvSpPr>
          <p:cNvPr id="643" name="Google Shape;643;p22"/>
          <p:cNvSpPr txBox="1"/>
          <p:nvPr/>
        </p:nvSpPr>
        <p:spPr>
          <a:xfrm>
            <a:off x="7876425" y="4922290"/>
            <a:ext cx="3705000" cy="108207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500"/>
              <a:buFont typeface="Arial"/>
              <a:buNone/>
            </a:pPr>
            <a:r>
              <a:rPr b="1" i="0" lang="en-US" sz="1500" u="none" cap="none" strike="noStrike">
                <a:solidFill>
                  <a:schemeClr val="lt1"/>
                </a:solidFill>
                <a:latin typeface="Roboto"/>
                <a:ea typeface="Roboto"/>
                <a:cs typeface="Roboto"/>
                <a:sym typeface="Roboto"/>
              </a:rPr>
              <a:t>Attitudes</a:t>
            </a:r>
            <a:r>
              <a:rPr b="0" i="0" lang="en-US" sz="1500" u="none" cap="none" strike="noStrike">
                <a:solidFill>
                  <a:schemeClr val="lt1"/>
                </a:solidFill>
                <a:latin typeface="Roboto"/>
                <a:ea typeface="Roboto"/>
                <a:cs typeface="Roboto"/>
                <a:sym typeface="Roboto"/>
              </a:rPr>
              <a:t> en faveur d'une répartition plus équitable des soins et des tâches domestiques non rémunérées au sein des ménages agricoles.</a:t>
            </a:r>
            <a:endParaRPr b="0" i="0" sz="1500" u="none" cap="none" strike="noStrike">
              <a:solidFill>
                <a:schemeClr val="lt1"/>
              </a:solidFill>
              <a:latin typeface="Roboto"/>
              <a:ea typeface="Roboto"/>
              <a:cs typeface="Roboto"/>
              <a:sym typeface="Roboto"/>
            </a:endParaRPr>
          </a:p>
          <a:p>
            <a:pPr indent="0" lvl="0" marL="0" marR="0" rtl="0" algn="l">
              <a:lnSpc>
                <a:spcPct val="100000"/>
              </a:lnSpc>
              <a:spcBef>
                <a:spcPts val="0"/>
              </a:spcBef>
              <a:spcAft>
                <a:spcPts val="0"/>
              </a:spcAft>
              <a:buClr>
                <a:srgbClr val="000000"/>
              </a:buClr>
              <a:buSzPts val="1500"/>
              <a:buFont typeface="Arial"/>
              <a:buNone/>
            </a:pPr>
            <a:r>
              <a:t/>
            </a:r>
            <a:endParaRPr b="0" i="0" sz="1500" u="none" cap="none" strike="noStrike">
              <a:solidFill>
                <a:schemeClr val="lt1"/>
              </a:solidFill>
              <a:latin typeface="Roboto"/>
              <a:ea typeface="Roboto"/>
              <a:cs typeface="Roboto"/>
              <a:sym typeface="Roboto"/>
            </a:endParaRPr>
          </a:p>
        </p:txBody>
      </p:sp>
      <p:sp>
        <p:nvSpPr>
          <p:cNvPr id="644" name="Google Shape;644;p22"/>
          <p:cNvSpPr txBox="1"/>
          <p:nvPr/>
        </p:nvSpPr>
        <p:spPr>
          <a:xfrm>
            <a:off x="367275" y="1890850"/>
            <a:ext cx="3114000" cy="4559100"/>
          </a:xfrm>
          <a:prstGeom prst="rect">
            <a:avLst/>
          </a:prstGeom>
          <a:noFill/>
          <a:ln>
            <a:noFill/>
          </a:ln>
        </p:spPr>
        <p:txBody>
          <a:bodyPr anchorCtr="0" anchor="t" bIns="91425" lIns="91425" spcFirstLastPara="1" rIns="91425" wrap="square" tIns="91425">
            <a:noAutofit/>
          </a:bodyPr>
          <a:lstStyle/>
          <a:p>
            <a:pPr indent="0" lvl="0" marL="0" marR="0" rtl="0" algn="l">
              <a:lnSpc>
                <a:spcPct val="155000"/>
              </a:lnSpc>
              <a:spcBef>
                <a:spcPts val="0"/>
              </a:spcBef>
              <a:spcAft>
                <a:spcPts val="0"/>
              </a:spcAft>
              <a:buClr>
                <a:srgbClr val="000000"/>
              </a:buClr>
              <a:buSzPts val="1700"/>
              <a:buFont typeface="Arial"/>
              <a:buNone/>
            </a:pPr>
            <a:r>
              <a:rPr b="1" i="0" lang="en-US" sz="1700" u="none" cap="none" strike="noStrike">
                <a:solidFill>
                  <a:schemeClr val="dk1"/>
                </a:solidFill>
                <a:latin typeface="Roboto"/>
                <a:ea typeface="Roboto"/>
                <a:cs typeface="Roboto"/>
                <a:sym typeface="Roboto"/>
              </a:rPr>
              <a:t>Les indicateurs qualitatifs sont généralement formulés à l'aide de l'un des éléments suivants :</a:t>
            </a:r>
            <a:endParaRPr b="0" i="0" sz="1700" u="none" cap="none" strike="noStrike">
              <a:solidFill>
                <a:schemeClr val="dk1"/>
              </a:solidFill>
              <a:latin typeface="Roboto"/>
              <a:ea typeface="Roboto"/>
              <a:cs typeface="Roboto"/>
              <a:sym typeface="Roboto"/>
            </a:endParaRPr>
          </a:p>
          <a:p>
            <a:pPr indent="-336550" lvl="0" marL="698500" marR="0" rtl="0" algn="l">
              <a:lnSpc>
                <a:spcPct val="155000"/>
              </a:lnSpc>
              <a:spcBef>
                <a:spcPts val="2400"/>
              </a:spcBef>
              <a:spcAft>
                <a:spcPts val="0"/>
              </a:spcAft>
              <a:buClr>
                <a:schemeClr val="dk1"/>
              </a:buClr>
              <a:buSzPts val="1700"/>
              <a:buFont typeface="Roboto"/>
              <a:buChar char="●"/>
            </a:pPr>
            <a:r>
              <a:rPr b="0" i="0" lang="en-US" sz="1700" u="none" cap="none" strike="noStrike">
                <a:solidFill>
                  <a:schemeClr val="dk1"/>
                </a:solidFill>
                <a:latin typeface="Roboto"/>
                <a:ea typeface="Roboto"/>
                <a:cs typeface="Roboto"/>
                <a:sym typeface="Roboto"/>
              </a:rPr>
              <a:t>Niveau de satisfaction de…</a:t>
            </a:r>
            <a:endParaRPr b="0" i="0" sz="1700" u="none" cap="none" strike="noStrike">
              <a:solidFill>
                <a:schemeClr val="dk1"/>
              </a:solidFill>
              <a:latin typeface="Roboto"/>
              <a:ea typeface="Roboto"/>
              <a:cs typeface="Roboto"/>
              <a:sym typeface="Roboto"/>
            </a:endParaRPr>
          </a:p>
          <a:p>
            <a:pPr indent="-336550" lvl="0" marL="698500" marR="0" rtl="0" algn="l">
              <a:lnSpc>
                <a:spcPct val="155000"/>
              </a:lnSpc>
              <a:spcBef>
                <a:spcPts val="0"/>
              </a:spcBef>
              <a:spcAft>
                <a:spcPts val="0"/>
              </a:spcAft>
              <a:buClr>
                <a:schemeClr val="dk1"/>
              </a:buClr>
              <a:buSzPts val="1700"/>
              <a:buFont typeface="Roboto"/>
              <a:buChar char="●"/>
            </a:pPr>
            <a:r>
              <a:rPr b="0" i="0" lang="en-US" sz="1700" u="none" cap="none" strike="noStrike">
                <a:solidFill>
                  <a:schemeClr val="dk1"/>
                </a:solidFill>
                <a:latin typeface="Roboto"/>
                <a:ea typeface="Roboto"/>
                <a:cs typeface="Roboto"/>
                <a:sym typeface="Roboto"/>
              </a:rPr>
              <a:t>Perception de…</a:t>
            </a:r>
            <a:endParaRPr b="0" i="0" sz="1700" u="none" cap="none" strike="noStrike">
              <a:solidFill>
                <a:schemeClr val="dk1"/>
              </a:solidFill>
              <a:latin typeface="Roboto"/>
              <a:ea typeface="Roboto"/>
              <a:cs typeface="Roboto"/>
              <a:sym typeface="Roboto"/>
            </a:endParaRPr>
          </a:p>
          <a:p>
            <a:pPr indent="-336550" lvl="0" marL="698500" marR="0" rtl="0" algn="l">
              <a:lnSpc>
                <a:spcPct val="155000"/>
              </a:lnSpc>
              <a:spcBef>
                <a:spcPts val="0"/>
              </a:spcBef>
              <a:spcAft>
                <a:spcPts val="0"/>
              </a:spcAft>
              <a:buClr>
                <a:schemeClr val="dk1"/>
              </a:buClr>
              <a:buSzPts val="1700"/>
              <a:buFont typeface="Roboto"/>
              <a:buChar char="●"/>
            </a:pPr>
            <a:r>
              <a:rPr b="0" i="0" lang="en-US" sz="1700" u="none" cap="none" strike="noStrike">
                <a:solidFill>
                  <a:schemeClr val="dk1"/>
                </a:solidFill>
                <a:latin typeface="Roboto"/>
                <a:ea typeface="Roboto"/>
                <a:cs typeface="Roboto"/>
                <a:sym typeface="Roboto"/>
              </a:rPr>
              <a:t>Qualité de…</a:t>
            </a:r>
            <a:endParaRPr b="0" i="0" sz="1700" u="none" cap="none" strike="noStrike">
              <a:solidFill>
                <a:schemeClr val="dk1"/>
              </a:solidFill>
              <a:latin typeface="Roboto"/>
              <a:ea typeface="Roboto"/>
              <a:cs typeface="Roboto"/>
              <a:sym typeface="Roboto"/>
            </a:endParaRPr>
          </a:p>
          <a:p>
            <a:pPr indent="-336550" lvl="0" marL="698500" marR="0" rtl="0" algn="l">
              <a:lnSpc>
                <a:spcPct val="155000"/>
              </a:lnSpc>
              <a:spcBef>
                <a:spcPts val="0"/>
              </a:spcBef>
              <a:spcAft>
                <a:spcPts val="0"/>
              </a:spcAft>
              <a:buClr>
                <a:schemeClr val="dk1"/>
              </a:buClr>
              <a:buSzPts val="1700"/>
              <a:buFont typeface="Roboto"/>
              <a:buChar char="●"/>
            </a:pPr>
            <a:r>
              <a:rPr b="0" i="0" lang="en-US" sz="1700" u="none" cap="none" strike="noStrike">
                <a:solidFill>
                  <a:schemeClr val="dk1"/>
                </a:solidFill>
                <a:latin typeface="Roboto"/>
                <a:ea typeface="Roboto"/>
                <a:cs typeface="Roboto"/>
                <a:sym typeface="Roboto"/>
              </a:rPr>
              <a:t>Attitudes envers…</a:t>
            </a:r>
            <a:endParaRPr b="0" i="0" sz="1700" u="none" cap="none" strike="noStrike">
              <a:solidFill>
                <a:schemeClr val="dk1"/>
              </a:solidFill>
              <a:latin typeface="Roboto"/>
              <a:ea typeface="Roboto"/>
              <a:cs typeface="Roboto"/>
              <a:sym typeface="Roboto"/>
            </a:endParaRPr>
          </a:p>
        </p:txBody>
      </p:sp>
      <p:grpSp>
        <p:nvGrpSpPr>
          <p:cNvPr id="645" name="Google Shape;645;p22"/>
          <p:cNvGrpSpPr/>
          <p:nvPr/>
        </p:nvGrpSpPr>
        <p:grpSpPr>
          <a:xfrm>
            <a:off x="164478" y="217473"/>
            <a:ext cx="1000907" cy="1099059"/>
            <a:chOff x="1711250" y="2748252"/>
            <a:chExt cx="307036" cy="361200"/>
          </a:xfrm>
        </p:grpSpPr>
        <p:sp>
          <p:nvSpPr>
            <p:cNvPr id="646" name="Google Shape;646;p22"/>
            <p:cNvSpPr/>
            <p:nvPr/>
          </p:nvSpPr>
          <p:spPr>
            <a:xfrm>
              <a:off x="1711250" y="2756625"/>
              <a:ext cx="272100" cy="272100"/>
            </a:xfrm>
            <a:prstGeom prst="ellipse">
              <a:avLst/>
            </a:prstGeom>
            <a:noFill/>
            <a:ln cap="flat" cmpd="sng" w="9525">
              <a:solidFill>
                <a:srgbClr val="355DAB"/>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355DAB"/>
                </a:solidFill>
                <a:latin typeface="Poppins"/>
                <a:ea typeface="Poppins"/>
                <a:cs typeface="Poppins"/>
                <a:sym typeface="Poppins"/>
              </a:endParaRPr>
            </a:p>
          </p:txBody>
        </p:sp>
        <p:sp>
          <p:nvSpPr>
            <p:cNvPr id="647" name="Google Shape;647;p22"/>
            <p:cNvSpPr txBox="1"/>
            <p:nvPr/>
          </p:nvSpPr>
          <p:spPr>
            <a:xfrm>
              <a:off x="1746186" y="2748252"/>
              <a:ext cx="272100" cy="3612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00"/>
                <a:buFont typeface="Arial"/>
                <a:buNone/>
              </a:pPr>
              <a:r>
                <a:rPr b="1" i="0" lang="en-US" sz="2800" u="none" cap="none" strike="noStrike">
                  <a:solidFill>
                    <a:srgbClr val="355DAB"/>
                  </a:solidFill>
                  <a:latin typeface="Poppins"/>
                  <a:ea typeface="Poppins"/>
                  <a:cs typeface="Poppins"/>
                  <a:sym typeface="Poppins"/>
                </a:rPr>
                <a:t> </a:t>
              </a:r>
              <a:r>
                <a:rPr b="1" i="0" lang="en-US" sz="4500" u="none" cap="none" strike="noStrike">
                  <a:solidFill>
                    <a:srgbClr val="355DAB"/>
                  </a:solidFill>
                  <a:latin typeface="Poppins"/>
                  <a:ea typeface="Poppins"/>
                  <a:cs typeface="Poppins"/>
                  <a:sym typeface="Poppins"/>
                </a:rPr>
                <a:t>2</a:t>
              </a:r>
              <a:endParaRPr b="1" i="0" sz="4500" u="none" cap="none" strike="noStrike">
                <a:solidFill>
                  <a:srgbClr val="355DAB"/>
                </a:solidFill>
                <a:latin typeface="Poppins"/>
                <a:ea typeface="Poppins"/>
                <a:cs typeface="Poppins"/>
                <a:sym typeface="Poppins"/>
              </a:endParaRPr>
            </a:p>
          </p:txBody>
        </p:sp>
      </p:gr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51" name="Shape 651"/>
        <p:cNvGrpSpPr/>
        <p:nvPr/>
      </p:nvGrpSpPr>
      <p:grpSpPr>
        <a:xfrm>
          <a:off x="0" y="0"/>
          <a:ext cx="0" cy="0"/>
          <a:chOff x="0" y="0"/>
          <a:chExt cx="0" cy="0"/>
        </a:xfrm>
      </p:grpSpPr>
      <p:sp>
        <p:nvSpPr>
          <p:cNvPr id="652" name="Google Shape;652;p23"/>
          <p:cNvSpPr/>
          <p:nvPr/>
        </p:nvSpPr>
        <p:spPr>
          <a:xfrm>
            <a:off x="-10975" y="-10975"/>
            <a:ext cx="4422000" cy="6858000"/>
          </a:xfrm>
          <a:prstGeom prst="rect">
            <a:avLst/>
          </a:prstGeom>
          <a:solidFill>
            <a:schemeClr val="accent5"/>
          </a:solidFill>
          <a:ln cap="flat" cmpd="sng" w="952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Calibri"/>
              <a:ea typeface="Calibri"/>
              <a:cs typeface="Calibri"/>
              <a:sym typeface="Calibri"/>
            </a:endParaRPr>
          </a:p>
        </p:txBody>
      </p:sp>
      <p:sp>
        <p:nvSpPr>
          <p:cNvPr id="653" name="Google Shape;653;p23"/>
          <p:cNvSpPr/>
          <p:nvPr/>
        </p:nvSpPr>
        <p:spPr>
          <a:xfrm>
            <a:off x="6349897" y="1336795"/>
            <a:ext cx="3952200" cy="3952200"/>
          </a:xfrm>
          <a:prstGeom prst="donut">
            <a:avLst>
              <a:gd fmla="val 16067" name="adj"/>
            </a:avLst>
          </a:prstGeom>
          <a:solidFill>
            <a:srgbClr val="FBF5F5"/>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900"/>
              <a:buFont typeface="Arial"/>
              <a:buNone/>
            </a:pPr>
            <a:r>
              <a:t/>
            </a:r>
            <a:endParaRPr b="0" i="0" sz="1900" u="none" cap="none" strike="noStrike">
              <a:solidFill>
                <a:srgbClr val="000000"/>
              </a:solidFill>
              <a:latin typeface="Arial"/>
              <a:ea typeface="Arial"/>
              <a:cs typeface="Arial"/>
              <a:sym typeface="Arial"/>
            </a:endParaRPr>
          </a:p>
        </p:txBody>
      </p:sp>
      <p:sp>
        <p:nvSpPr>
          <p:cNvPr id="654" name="Google Shape;654;p23"/>
          <p:cNvSpPr/>
          <p:nvPr/>
        </p:nvSpPr>
        <p:spPr>
          <a:xfrm rot="1800031">
            <a:off x="6229017" y="1213269"/>
            <a:ext cx="4186735" cy="4186885"/>
          </a:xfrm>
          <a:prstGeom prst="blockArc">
            <a:avLst>
              <a:gd fmla="val 14414370" name="adj1"/>
              <a:gd fmla="val 18998613" name="adj2"/>
              <a:gd fmla="val 8907" name="adj3"/>
            </a:avLst>
          </a:prstGeom>
          <a:solidFill>
            <a:schemeClr val="lt2"/>
          </a:solidFill>
          <a:ln cap="flat" cmpd="sng" w="9525">
            <a:solidFill>
              <a:schemeClr val="lt2"/>
            </a:solidFill>
            <a:prstDash val="solid"/>
            <a:round/>
            <a:headEnd len="sm" w="sm" type="none"/>
            <a:tailEnd len="sm" w="sm" type="none"/>
          </a:ln>
          <a:effectLst>
            <a:outerShdw blurRad="71438" rotWithShape="0" algn="bl" dir="5400000" dist="9525">
              <a:srgbClr val="000000">
                <a:alpha val="40000"/>
              </a:srgbClr>
            </a:outerShdw>
          </a:effectLst>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2400"/>
              <a:buFont typeface="Arial"/>
              <a:buNone/>
            </a:pPr>
            <a:r>
              <a:rPr b="0" i="0" lang="en-US" sz="2400" u="none" cap="none" strike="noStrike">
                <a:solidFill>
                  <a:schemeClr val="lt2"/>
                </a:solidFill>
                <a:latin typeface="Arial"/>
                <a:ea typeface="Arial"/>
                <a:cs typeface="Arial"/>
                <a:sym typeface="Arial"/>
              </a:rPr>
              <a:t>1</a:t>
            </a:r>
            <a:endParaRPr b="0" i="0" sz="2400" u="none" cap="none" strike="noStrike">
              <a:solidFill>
                <a:schemeClr val="lt2"/>
              </a:solidFill>
              <a:latin typeface="Arial"/>
              <a:ea typeface="Arial"/>
              <a:cs typeface="Arial"/>
              <a:sym typeface="Arial"/>
            </a:endParaRPr>
          </a:p>
        </p:txBody>
      </p:sp>
      <p:sp>
        <p:nvSpPr>
          <p:cNvPr id="655" name="Google Shape;655;p23"/>
          <p:cNvSpPr/>
          <p:nvPr/>
        </p:nvSpPr>
        <p:spPr>
          <a:xfrm flipH="1" rot="-9000699">
            <a:off x="6238209" y="1210925"/>
            <a:ext cx="4185875" cy="4185875"/>
          </a:xfrm>
          <a:prstGeom prst="blockArc">
            <a:avLst>
              <a:gd fmla="val 20178804" name="adj1"/>
              <a:gd fmla="val 2623923" name="adj2"/>
              <a:gd fmla="val 8858" name="adj3"/>
            </a:avLst>
          </a:prstGeom>
          <a:solidFill>
            <a:schemeClr val="lt2"/>
          </a:solidFill>
          <a:ln cap="flat" cmpd="sng" w="9525">
            <a:solidFill>
              <a:schemeClr val="lt2"/>
            </a:solidFill>
            <a:prstDash val="solid"/>
            <a:round/>
            <a:headEnd len="sm" w="sm" type="none"/>
            <a:tailEnd len="sm" w="sm" type="none"/>
          </a:ln>
          <a:effectLst>
            <a:outerShdw blurRad="71438" rotWithShape="0" algn="bl" dir="5400000" dist="9525">
              <a:srgbClr val="000000">
                <a:alpha val="40000"/>
              </a:srgbClr>
            </a:outerShdw>
          </a:effectLst>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900"/>
              <a:buFont typeface="Arial"/>
              <a:buNone/>
            </a:pPr>
            <a:r>
              <a:t/>
            </a:r>
            <a:endParaRPr b="0" i="0" sz="1900" u="none" cap="none" strike="noStrike">
              <a:solidFill>
                <a:srgbClr val="000000"/>
              </a:solidFill>
              <a:latin typeface="Arial"/>
              <a:ea typeface="Arial"/>
              <a:cs typeface="Arial"/>
              <a:sym typeface="Arial"/>
            </a:endParaRPr>
          </a:p>
        </p:txBody>
      </p:sp>
      <p:sp>
        <p:nvSpPr>
          <p:cNvPr id="656" name="Google Shape;656;p23"/>
          <p:cNvSpPr txBox="1"/>
          <p:nvPr>
            <p:ph idx="4294967295" type="title"/>
          </p:nvPr>
        </p:nvSpPr>
        <p:spPr>
          <a:xfrm>
            <a:off x="360226" y="1836450"/>
            <a:ext cx="3875400" cy="789300"/>
          </a:xfrm>
          <a:prstGeom prst="rect">
            <a:avLst/>
          </a:prstGeom>
          <a:noFill/>
          <a:ln>
            <a:noFill/>
          </a:ln>
        </p:spPr>
        <p:txBody>
          <a:bodyPr anchorCtr="0" anchor="t" bIns="121900" lIns="121900" spcFirstLastPara="1" rIns="121900" wrap="square" tIns="121900">
            <a:noAutofit/>
          </a:bodyPr>
          <a:lstStyle/>
          <a:p>
            <a:pPr indent="0" lvl="0" marL="0" rtl="0" algn="l">
              <a:lnSpc>
                <a:spcPct val="100000"/>
              </a:lnSpc>
              <a:spcBef>
                <a:spcPts val="0"/>
              </a:spcBef>
              <a:spcAft>
                <a:spcPts val="0"/>
              </a:spcAft>
              <a:buSzPts val="3700"/>
              <a:buNone/>
            </a:pPr>
            <a:r>
              <a:rPr b="1" lang="en-US" sz="6000">
                <a:solidFill>
                  <a:schemeClr val="lt1"/>
                </a:solidFill>
                <a:latin typeface="Bebas Neue"/>
                <a:ea typeface="Bebas Neue"/>
                <a:cs typeface="Bebas Neue"/>
                <a:sym typeface="Bebas Neue"/>
              </a:rPr>
              <a:t>Approches et méthodes de suivi et évaluation</a:t>
            </a:r>
            <a:endParaRPr b="1" sz="6000">
              <a:solidFill>
                <a:schemeClr val="lt1"/>
              </a:solidFill>
              <a:latin typeface="Bebas Neue"/>
              <a:ea typeface="Bebas Neue"/>
              <a:cs typeface="Bebas Neue"/>
              <a:sym typeface="Bebas Neue"/>
            </a:endParaRPr>
          </a:p>
          <a:p>
            <a:pPr indent="0" lvl="0" marL="0" rtl="0" algn="l">
              <a:lnSpc>
                <a:spcPct val="100000"/>
              </a:lnSpc>
              <a:spcBef>
                <a:spcPts val="0"/>
              </a:spcBef>
              <a:spcAft>
                <a:spcPts val="0"/>
              </a:spcAft>
              <a:buSzPts val="3700"/>
              <a:buNone/>
            </a:pPr>
            <a:r>
              <a:t/>
            </a:r>
            <a:endParaRPr b="1" sz="6000">
              <a:solidFill>
                <a:schemeClr val="lt1"/>
              </a:solidFill>
              <a:latin typeface="Bebas Neue"/>
              <a:ea typeface="Bebas Neue"/>
              <a:cs typeface="Bebas Neue"/>
              <a:sym typeface="Bebas Neue"/>
            </a:endParaRPr>
          </a:p>
        </p:txBody>
      </p:sp>
      <p:sp>
        <p:nvSpPr>
          <p:cNvPr id="657" name="Google Shape;657;p23"/>
          <p:cNvSpPr txBox="1"/>
          <p:nvPr/>
        </p:nvSpPr>
        <p:spPr>
          <a:xfrm>
            <a:off x="7203009" y="2722720"/>
            <a:ext cx="2246100" cy="1251600"/>
          </a:xfrm>
          <a:prstGeom prst="rect">
            <a:avLst/>
          </a:prstGeom>
          <a:noFill/>
          <a:ln>
            <a:noFill/>
          </a:ln>
        </p:spPr>
        <p:txBody>
          <a:bodyPr anchorCtr="0" anchor="ctr" bIns="121900" lIns="121900" spcFirstLastPara="1" rIns="121900" wrap="square" tIns="121900">
            <a:noAutofit/>
          </a:bodyPr>
          <a:lstStyle/>
          <a:p>
            <a:pPr indent="0" lvl="0" marL="0" marR="0" rtl="0" algn="ctr">
              <a:lnSpc>
                <a:spcPct val="115000"/>
              </a:lnSpc>
              <a:spcBef>
                <a:spcPts val="0"/>
              </a:spcBef>
              <a:spcAft>
                <a:spcPts val="0"/>
              </a:spcAft>
              <a:buClr>
                <a:srgbClr val="000000"/>
              </a:buClr>
              <a:buSzPts val="2100"/>
              <a:buFont typeface="Arial"/>
              <a:buNone/>
            </a:pPr>
            <a:r>
              <a:rPr b="1" i="0" lang="en-US" sz="2100" u="none" cap="none" strike="noStrike">
                <a:solidFill>
                  <a:schemeClr val="dk1"/>
                </a:solidFill>
                <a:latin typeface="Roboto"/>
                <a:ea typeface="Roboto"/>
                <a:cs typeface="Roboto"/>
                <a:sym typeface="Roboto"/>
              </a:rPr>
              <a:t>Suivi, évaluation et apprentissage continus</a:t>
            </a:r>
            <a:endParaRPr b="0" i="0" sz="2100" u="none" cap="none" strike="noStrike">
              <a:solidFill>
                <a:schemeClr val="dk1"/>
              </a:solidFill>
              <a:latin typeface="Roboto"/>
              <a:ea typeface="Roboto"/>
              <a:cs typeface="Roboto"/>
              <a:sym typeface="Roboto"/>
            </a:endParaRPr>
          </a:p>
        </p:txBody>
      </p:sp>
      <p:sp>
        <p:nvSpPr>
          <p:cNvPr id="658" name="Google Shape;658;p23"/>
          <p:cNvSpPr/>
          <p:nvPr/>
        </p:nvSpPr>
        <p:spPr>
          <a:xfrm rot="-3782428">
            <a:off x="9865227" y="2413847"/>
            <a:ext cx="565112" cy="565112"/>
          </a:xfrm>
          <a:prstGeom prst="rtTriangle">
            <a:avLst/>
          </a:prstGeom>
          <a:solidFill>
            <a:schemeClr val="lt2"/>
          </a:solidFill>
          <a:ln cap="flat" cmpd="sng" w="9525">
            <a:solidFill>
              <a:schemeClr val="lt2"/>
            </a:solidFill>
            <a:prstDash val="solid"/>
            <a:round/>
            <a:headEnd len="sm" w="sm" type="none"/>
            <a:tailEnd len="sm" w="sm" type="none"/>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900"/>
              <a:buFont typeface="Arial"/>
              <a:buNone/>
            </a:pPr>
            <a:r>
              <a:t/>
            </a:r>
            <a:endParaRPr b="0" i="0" sz="1900" u="none" cap="none" strike="noStrike">
              <a:solidFill>
                <a:schemeClr val="lt2"/>
              </a:solidFill>
              <a:latin typeface="Arial"/>
              <a:ea typeface="Arial"/>
              <a:cs typeface="Arial"/>
              <a:sym typeface="Arial"/>
            </a:endParaRPr>
          </a:p>
        </p:txBody>
      </p:sp>
      <p:sp>
        <p:nvSpPr>
          <p:cNvPr id="659" name="Google Shape;659;p23"/>
          <p:cNvSpPr/>
          <p:nvPr/>
        </p:nvSpPr>
        <p:spPr>
          <a:xfrm flipH="1" rot="-1800118">
            <a:off x="6221632" y="1207226"/>
            <a:ext cx="4196150" cy="4196150"/>
          </a:xfrm>
          <a:prstGeom prst="blockArc">
            <a:avLst>
              <a:gd fmla="val 14334136" name="adj1"/>
              <a:gd fmla="val 18854681" name="adj2"/>
              <a:gd fmla="val 8846" name="adj3"/>
            </a:avLst>
          </a:prstGeom>
          <a:solidFill>
            <a:schemeClr val="lt2"/>
          </a:solidFill>
          <a:ln cap="flat" cmpd="sng" w="9525">
            <a:solidFill>
              <a:schemeClr val="lt2"/>
            </a:solidFill>
            <a:prstDash val="solid"/>
            <a:round/>
            <a:headEnd len="sm" w="sm" type="none"/>
            <a:tailEnd len="sm" w="sm" type="none"/>
          </a:ln>
          <a:effectLst>
            <a:outerShdw blurRad="71438" rotWithShape="0" algn="bl" dir="5400000" dist="9525">
              <a:srgbClr val="000000">
                <a:alpha val="40000"/>
              </a:srgbClr>
            </a:outerShdw>
          </a:effectLst>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900"/>
              <a:buFont typeface="Arial"/>
              <a:buNone/>
            </a:pPr>
            <a:r>
              <a:t/>
            </a:r>
            <a:endParaRPr b="0" i="0" sz="1900" u="none" cap="none" strike="noStrike">
              <a:solidFill>
                <a:schemeClr val="lt2"/>
              </a:solidFill>
              <a:latin typeface="Arial"/>
              <a:ea typeface="Arial"/>
              <a:cs typeface="Arial"/>
              <a:sym typeface="Arial"/>
            </a:endParaRPr>
          </a:p>
        </p:txBody>
      </p:sp>
      <p:sp>
        <p:nvSpPr>
          <p:cNvPr id="660" name="Google Shape;660;p23"/>
          <p:cNvSpPr/>
          <p:nvPr/>
        </p:nvSpPr>
        <p:spPr>
          <a:xfrm rot="9000699">
            <a:off x="6209782" y="1215320"/>
            <a:ext cx="4185875" cy="4185875"/>
          </a:xfrm>
          <a:prstGeom prst="blockArc">
            <a:avLst>
              <a:gd fmla="val 20184517" name="adj1"/>
              <a:gd fmla="val 3007258" name="adj2"/>
              <a:gd fmla="val 9336" name="adj3"/>
            </a:avLst>
          </a:prstGeom>
          <a:solidFill>
            <a:schemeClr val="lt2"/>
          </a:solidFill>
          <a:ln cap="flat" cmpd="sng" w="9525">
            <a:solidFill>
              <a:schemeClr val="lt2"/>
            </a:solidFill>
            <a:prstDash val="solid"/>
            <a:round/>
            <a:headEnd len="sm" w="sm" type="none"/>
            <a:tailEnd len="sm" w="sm" type="none"/>
          </a:ln>
          <a:effectLst>
            <a:outerShdw blurRad="71438" rotWithShape="0" algn="bl" dir="5400000" dist="9525">
              <a:srgbClr val="000000">
                <a:alpha val="40000"/>
              </a:srgbClr>
            </a:outerShdw>
          </a:effectLst>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900"/>
              <a:buFont typeface="Arial"/>
              <a:buNone/>
            </a:pPr>
            <a:r>
              <a:t/>
            </a:r>
            <a:endParaRPr b="0" i="0" sz="1900" u="none" cap="none" strike="noStrike">
              <a:solidFill>
                <a:schemeClr val="lt2"/>
              </a:solidFill>
              <a:latin typeface="Arial"/>
              <a:ea typeface="Arial"/>
              <a:cs typeface="Arial"/>
              <a:sym typeface="Arial"/>
            </a:endParaRPr>
          </a:p>
        </p:txBody>
      </p:sp>
      <p:sp>
        <p:nvSpPr>
          <p:cNvPr id="661" name="Google Shape;661;p23"/>
          <p:cNvSpPr/>
          <p:nvPr/>
        </p:nvSpPr>
        <p:spPr>
          <a:xfrm flipH="1" rot="-9000699">
            <a:off x="6209910" y="1217693"/>
            <a:ext cx="4185875" cy="4185875"/>
          </a:xfrm>
          <a:prstGeom prst="blockArc">
            <a:avLst>
              <a:gd fmla="val 15738599" name="adj1"/>
              <a:gd fmla="val 20008131" name="adj2"/>
              <a:gd fmla="val 9063" name="adj3"/>
            </a:avLst>
          </a:prstGeom>
          <a:solidFill>
            <a:schemeClr val="accent5"/>
          </a:solidFill>
          <a:ln cap="flat" cmpd="sng" w="9525">
            <a:solidFill>
              <a:schemeClr val="accent5"/>
            </a:solidFill>
            <a:prstDash val="solid"/>
            <a:round/>
            <a:headEnd len="sm" w="sm" type="none"/>
            <a:tailEnd len="sm" w="sm" type="none"/>
          </a:ln>
          <a:effectLst>
            <a:outerShdw blurRad="71438" rotWithShape="0" algn="bl" dir="5400000" dist="9525">
              <a:srgbClr val="000000">
                <a:alpha val="40000"/>
              </a:srgbClr>
            </a:outerShdw>
          </a:effectLst>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900"/>
              <a:buFont typeface="Arial"/>
              <a:buNone/>
            </a:pPr>
            <a:r>
              <a:t/>
            </a:r>
            <a:endParaRPr b="0" i="0" sz="1900" u="none" cap="none" strike="noStrike">
              <a:solidFill>
                <a:schemeClr val="lt2"/>
              </a:solidFill>
              <a:latin typeface="Arial"/>
              <a:ea typeface="Arial"/>
              <a:cs typeface="Arial"/>
              <a:sym typeface="Arial"/>
            </a:endParaRPr>
          </a:p>
        </p:txBody>
      </p:sp>
      <p:sp>
        <p:nvSpPr>
          <p:cNvPr id="662" name="Google Shape;662;p23"/>
          <p:cNvSpPr/>
          <p:nvPr/>
        </p:nvSpPr>
        <p:spPr>
          <a:xfrm rot="9240359">
            <a:off x="6219388" y="2413549"/>
            <a:ext cx="565396" cy="565396"/>
          </a:xfrm>
          <a:prstGeom prst="rtTriangle">
            <a:avLst/>
          </a:prstGeom>
          <a:solidFill>
            <a:schemeClr val="lt2"/>
          </a:solidFill>
          <a:ln cap="flat" cmpd="sng" w="9525">
            <a:solidFill>
              <a:schemeClr val="lt2"/>
            </a:solidFill>
            <a:prstDash val="solid"/>
            <a:round/>
            <a:headEnd len="sm" w="sm" type="none"/>
            <a:tailEnd len="sm" w="sm" type="none"/>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900"/>
              <a:buFont typeface="Arial"/>
              <a:buNone/>
            </a:pPr>
            <a:r>
              <a:t/>
            </a:r>
            <a:endParaRPr b="0" i="0" sz="1900" u="none" cap="none" strike="noStrike">
              <a:solidFill>
                <a:schemeClr val="lt2"/>
              </a:solidFill>
              <a:latin typeface="Arial"/>
              <a:ea typeface="Arial"/>
              <a:cs typeface="Arial"/>
              <a:sym typeface="Arial"/>
            </a:endParaRPr>
          </a:p>
        </p:txBody>
      </p:sp>
      <p:sp>
        <p:nvSpPr>
          <p:cNvPr id="663" name="Google Shape;663;p23"/>
          <p:cNvSpPr/>
          <p:nvPr/>
        </p:nvSpPr>
        <p:spPr>
          <a:xfrm rot="476440">
            <a:off x="9185560" y="4563038"/>
            <a:ext cx="564614" cy="564614"/>
          </a:xfrm>
          <a:prstGeom prst="rtTriangle">
            <a:avLst/>
          </a:prstGeom>
          <a:solidFill>
            <a:schemeClr val="lt2"/>
          </a:solidFill>
          <a:ln cap="flat" cmpd="sng" w="9525">
            <a:solidFill>
              <a:schemeClr val="lt2"/>
            </a:solidFill>
            <a:prstDash val="solid"/>
            <a:round/>
            <a:headEnd len="sm" w="sm" type="none"/>
            <a:tailEnd len="sm" w="sm" type="none"/>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900"/>
              <a:buFont typeface="Arial"/>
              <a:buNone/>
            </a:pPr>
            <a:r>
              <a:t/>
            </a:r>
            <a:endParaRPr b="0" i="0" sz="1900" u="none" cap="none" strike="noStrike">
              <a:solidFill>
                <a:srgbClr val="000000"/>
              </a:solidFill>
              <a:latin typeface="Arial"/>
              <a:ea typeface="Arial"/>
              <a:cs typeface="Arial"/>
              <a:sym typeface="Arial"/>
            </a:endParaRPr>
          </a:p>
        </p:txBody>
      </p:sp>
      <p:sp>
        <p:nvSpPr>
          <p:cNvPr id="664" name="Google Shape;664;p23"/>
          <p:cNvSpPr/>
          <p:nvPr/>
        </p:nvSpPr>
        <p:spPr>
          <a:xfrm rot="4858984">
            <a:off x="6904203" y="4562862"/>
            <a:ext cx="564678" cy="564678"/>
          </a:xfrm>
          <a:prstGeom prst="rtTriangle">
            <a:avLst/>
          </a:prstGeom>
          <a:solidFill>
            <a:schemeClr val="accent5"/>
          </a:solidFill>
          <a:ln cap="flat" cmpd="sng" w="9525">
            <a:solidFill>
              <a:schemeClr val="accent5"/>
            </a:solidFill>
            <a:prstDash val="solid"/>
            <a:round/>
            <a:headEnd len="sm" w="sm" type="none"/>
            <a:tailEnd len="sm" w="sm" type="none"/>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900"/>
              <a:buFont typeface="Arial"/>
              <a:buNone/>
            </a:pPr>
            <a:r>
              <a:t/>
            </a:r>
            <a:endParaRPr b="0" i="0" sz="1900" u="none" cap="none" strike="noStrike">
              <a:solidFill>
                <a:schemeClr val="lt2"/>
              </a:solidFill>
              <a:latin typeface="Arial"/>
              <a:ea typeface="Arial"/>
              <a:cs typeface="Arial"/>
              <a:sym typeface="Arial"/>
            </a:endParaRPr>
          </a:p>
        </p:txBody>
      </p:sp>
      <p:sp>
        <p:nvSpPr>
          <p:cNvPr id="665" name="Google Shape;665;p23"/>
          <p:cNvSpPr/>
          <p:nvPr/>
        </p:nvSpPr>
        <p:spPr>
          <a:xfrm rot="-8100000">
            <a:off x="8038439" y="1121481"/>
            <a:ext cx="565120" cy="565120"/>
          </a:xfrm>
          <a:prstGeom prst="rtTriangle">
            <a:avLst/>
          </a:prstGeom>
          <a:solidFill>
            <a:schemeClr val="lt2"/>
          </a:solidFill>
          <a:ln cap="flat" cmpd="sng" w="9525">
            <a:solidFill>
              <a:schemeClr val="lt2"/>
            </a:solidFill>
            <a:prstDash val="solid"/>
            <a:round/>
            <a:headEnd len="sm" w="sm" type="none"/>
            <a:tailEnd len="sm" w="sm" type="none"/>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900"/>
              <a:buFont typeface="Arial"/>
              <a:buNone/>
            </a:pPr>
            <a:r>
              <a:t/>
            </a:r>
            <a:endParaRPr b="0" i="0" sz="1900" u="none" cap="none" strike="noStrike">
              <a:solidFill>
                <a:schemeClr val="lt2"/>
              </a:solidFill>
              <a:latin typeface="Arial"/>
              <a:ea typeface="Arial"/>
              <a:cs typeface="Arial"/>
              <a:sym typeface="Arial"/>
            </a:endParaRPr>
          </a:p>
        </p:txBody>
      </p:sp>
      <p:grpSp>
        <p:nvGrpSpPr>
          <p:cNvPr id="666" name="Google Shape;666;p23"/>
          <p:cNvGrpSpPr/>
          <p:nvPr/>
        </p:nvGrpSpPr>
        <p:grpSpPr>
          <a:xfrm>
            <a:off x="9375554" y="1572005"/>
            <a:ext cx="434744" cy="561991"/>
            <a:chOff x="1711250" y="2697442"/>
            <a:chExt cx="279417" cy="361200"/>
          </a:xfrm>
        </p:grpSpPr>
        <p:sp>
          <p:nvSpPr>
            <p:cNvPr id="667" name="Google Shape;667;p23"/>
            <p:cNvSpPr/>
            <p:nvPr/>
          </p:nvSpPr>
          <p:spPr>
            <a:xfrm>
              <a:off x="1711250" y="2756625"/>
              <a:ext cx="272100" cy="272100"/>
            </a:xfrm>
            <a:prstGeom prst="ellipse">
              <a:avLst/>
            </a:prstGeom>
            <a:noFill/>
            <a:ln cap="flat" cmpd="sng" w="9525">
              <a:solidFill>
                <a:srgbClr val="FFFFFF"/>
              </a:solidFill>
              <a:prstDash val="solid"/>
              <a:round/>
              <a:headEnd len="sm" w="sm" type="none"/>
              <a:tailEnd len="sm" w="sm" type="none"/>
            </a:ln>
          </p:spPr>
          <p:txBody>
            <a:bodyPr anchorCtr="0" anchor="ctr" bIns="121900" lIns="121900" spcFirstLastPara="1" rIns="121900" wrap="square" tIns="121900">
              <a:noAutofit/>
            </a:bodyPr>
            <a:lstStyle/>
            <a:p>
              <a:pPr indent="0" lvl="0" marL="0" marR="0" rtl="0" algn="ctr">
                <a:lnSpc>
                  <a:spcPct val="100000"/>
                </a:lnSpc>
                <a:spcBef>
                  <a:spcPts val="0"/>
                </a:spcBef>
                <a:spcAft>
                  <a:spcPts val="0"/>
                </a:spcAft>
                <a:buClr>
                  <a:srgbClr val="000000"/>
                </a:buClr>
                <a:buSzPts val="2400"/>
                <a:buFont typeface="Arial"/>
                <a:buNone/>
              </a:pPr>
              <a:r>
                <a:t/>
              </a:r>
              <a:endParaRPr b="0" i="0" sz="2400" u="none" cap="none" strike="noStrike">
                <a:solidFill>
                  <a:srgbClr val="FFFFFF"/>
                </a:solidFill>
                <a:latin typeface="Poppins"/>
                <a:ea typeface="Poppins"/>
                <a:cs typeface="Poppins"/>
                <a:sym typeface="Poppins"/>
              </a:endParaRPr>
            </a:p>
          </p:txBody>
        </p:sp>
        <p:sp>
          <p:nvSpPr>
            <p:cNvPr id="668" name="Google Shape;668;p23"/>
            <p:cNvSpPr txBox="1"/>
            <p:nvPr/>
          </p:nvSpPr>
          <p:spPr>
            <a:xfrm>
              <a:off x="1718567" y="2697442"/>
              <a:ext cx="272100" cy="361200"/>
            </a:xfrm>
            <a:prstGeom prst="rect">
              <a:avLst/>
            </a:prstGeom>
            <a:noFill/>
            <a:ln>
              <a:noFill/>
            </a:ln>
          </p:spPr>
          <p:txBody>
            <a:bodyPr anchorCtr="0" anchor="t"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2400"/>
                <a:buFont typeface="Arial"/>
                <a:buNone/>
              </a:pPr>
              <a:r>
                <a:rPr b="1" i="0" lang="en-US" sz="2400" u="none" cap="none" strike="noStrike">
                  <a:solidFill>
                    <a:srgbClr val="FFFFFF"/>
                  </a:solidFill>
                  <a:latin typeface="Poppins"/>
                  <a:ea typeface="Poppins"/>
                  <a:cs typeface="Poppins"/>
                  <a:sym typeface="Poppins"/>
                </a:rPr>
                <a:t>1</a:t>
              </a:r>
              <a:endParaRPr b="1" i="0" sz="2400" u="none" cap="none" strike="noStrike">
                <a:solidFill>
                  <a:srgbClr val="FFFFFF"/>
                </a:solidFill>
                <a:latin typeface="Poppins"/>
                <a:ea typeface="Poppins"/>
                <a:cs typeface="Poppins"/>
                <a:sym typeface="Poppins"/>
              </a:endParaRPr>
            </a:p>
          </p:txBody>
        </p:sp>
      </p:grpSp>
      <p:grpSp>
        <p:nvGrpSpPr>
          <p:cNvPr id="669" name="Google Shape;669;p23"/>
          <p:cNvGrpSpPr/>
          <p:nvPr/>
        </p:nvGrpSpPr>
        <p:grpSpPr>
          <a:xfrm>
            <a:off x="9822312" y="3816169"/>
            <a:ext cx="423360" cy="561991"/>
            <a:chOff x="1711250" y="2697442"/>
            <a:chExt cx="272100" cy="361200"/>
          </a:xfrm>
        </p:grpSpPr>
        <p:sp>
          <p:nvSpPr>
            <p:cNvPr id="670" name="Google Shape;670;p23"/>
            <p:cNvSpPr/>
            <p:nvPr/>
          </p:nvSpPr>
          <p:spPr>
            <a:xfrm>
              <a:off x="1711250" y="2756625"/>
              <a:ext cx="272100" cy="272100"/>
            </a:xfrm>
            <a:prstGeom prst="ellipse">
              <a:avLst/>
            </a:prstGeom>
            <a:noFill/>
            <a:ln cap="flat" cmpd="sng" w="9525">
              <a:solidFill>
                <a:srgbClr val="FFFFFF"/>
              </a:solidFill>
              <a:prstDash val="solid"/>
              <a:round/>
              <a:headEnd len="sm" w="sm" type="none"/>
              <a:tailEnd len="sm" w="sm" type="none"/>
            </a:ln>
          </p:spPr>
          <p:txBody>
            <a:bodyPr anchorCtr="0" anchor="ctr" bIns="121900" lIns="121900" spcFirstLastPara="1" rIns="121900" wrap="square" tIns="121900">
              <a:noAutofit/>
            </a:bodyPr>
            <a:lstStyle/>
            <a:p>
              <a:pPr indent="0" lvl="0" marL="0" marR="0" rtl="0" algn="ctr">
                <a:lnSpc>
                  <a:spcPct val="100000"/>
                </a:lnSpc>
                <a:spcBef>
                  <a:spcPts val="0"/>
                </a:spcBef>
                <a:spcAft>
                  <a:spcPts val="0"/>
                </a:spcAft>
                <a:buClr>
                  <a:srgbClr val="000000"/>
                </a:buClr>
                <a:buSzPts val="2400"/>
                <a:buFont typeface="Arial"/>
                <a:buNone/>
              </a:pPr>
              <a:r>
                <a:t/>
              </a:r>
              <a:endParaRPr b="0" i="0" sz="2400" u="none" cap="none" strike="noStrike">
                <a:solidFill>
                  <a:srgbClr val="FFFFFF"/>
                </a:solidFill>
                <a:latin typeface="Poppins"/>
                <a:ea typeface="Poppins"/>
                <a:cs typeface="Poppins"/>
                <a:sym typeface="Poppins"/>
              </a:endParaRPr>
            </a:p>
          </p:txBody>
        </p:sp>
        <p:sp>
          <p:nvSpPr>
            <p:cNvPr id="671" name="Google Shape;671;p23"/>
            <p:cNvSpPr txBox="1"/>
            <p:nvPr/>
          </p:nvSpPr>
          <p:spPr>
            <a:xfrm>
              <a:off x="1711250" y="2697442"/>
              <a:ext cx="272100" cy="361200"/>
            </a:xfrm>
            <a:prstGeom prst="rect">
              <a:avLst/>
            </a:prstGeom>
            <a:noFill/>
            <a:ln>
              <a:noFill/>
            </a:ln>
          </p:spPr>
          <p:txBody>
            <a:bodyPr anchorCtr="0" anchor="t"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2400"/>
                <a:buFont typeface="Arial"/>
                <a:buNone/>
              </a:pPr>
              <a:r>
                <a:rPr b="1" i="0" lang="en-US" sz="2400" u="none" cap="none" strike="noStrike">
                  <a:solidFill>
                    <a:srgbClr val="FFFFFF"/>
                  </a:solidFill>
                  <a:latin typeface="Poppins"/>
                  <a:ea typeface="Poppins"/>
                  <a:cs typeface="Poppins"/>
                  <a:sym typeface="Poppins"/>
                </a:rPr>
                <a:t>2</a:t>
              </a:r>
              <a:endParaRPr b="1" i="0" sz="2400" u="none" cap="none" strike="noStrike">
                <a:solidFill>
                  <a:srgbClr val="FFFFFF"/>
                </a:solidFill>
                <a:latin typeface="Poppins"/>
                <a:ea typeface="Poppins"/>
                <a:cs typeface="Poppins"/>
                <a:sym typeface="Poppins"/>
              </a:endParaRPr>
            </a:p>
          </p:txBody>
        </p:sp>
      </p:grpSp>
      <p:grpSp>
        <p:nvGrpSpPr>
          <p:cNvPr id="672" name="Google Shape;672;p23"/>
          <p:cNvGrpSpPr/>
          <p:nvPr/>
        </p:nvGrpSpPr>
        <p:grpSpPr>
          <a:xfrm>
            <a:off x="8033326" y="4906317"/>
            <a:ext cx="421059" cy="505799"/>
            <a:chOff x="1722625" y="2690096"/>
            <a:chExt cx="294118" cy="353335"/>
          </a:xfrm>
        </p:grpSpPr>
        <p:sp>
          <p:nvSpPr>
            <p:cNvPr id="673" name="Google Shape;673;p23"/>
            <p:cNvSpPr/>
            <p:nvPr/>
          </p:nvSpPr>
          <p:spPr>
            <a:xfrm>
              <a:off x="1744643" y="2771331"/>
              <a:ext cx="272100" cy="272100"/>
            </a:xfrm>
            <a:prstGeom prst="ellipse">
              <a:avLst/>
            </a:prstGeom>
            <a:noFill/>
            <a:ln cap="flat" cmpd="sng" w="9525">
              <a:solidFill>
                <a:srgbClr val="FFFFFF"/>
              </a:solidFill>
              <a:prstDash val="solid"/>
              <a:round/>
              <a:headEnd len="sm" w="sm" type="none"/>
              <a:tailEnd len="sm" w="sm" type="none"/>
            </a:ln>
          </p:spPr>
          <p:txBody>
            <a:bodyPr anchorCtr="0" anchor="ctr" bIns="121900" lIns="121900" spcFirstLastPara="1" rIns="121900" wrap="square" tIns="121900">
              <a:noAutofit/>
            </a:bodyPr>
            <a:lstStyle/>
            <a:p>
              <a:pPr indent="0" lvl="0" marL="0" marR="0" rtl="0" algn="ctr">
                <a:lnSpc>
                  <a:spcPct val="100000"/>
                </a:lnSpc>
                <a:spcBef>
                  <a:spcPts val="0"/>
                </a:spcBef>
                <a:spcAft>
                  <a:spcPts val="0"/>
                </a:spcAft>
                <a:buClr>
                  <a:srgbClr val="000000"/>
                </a:buClr>
                <a:buSzPts val="2400"/>
                <a:buFont typeface="Arial"/>
                <a:buNone/>
              </a:pPr>
              <a:r>
                <a:t/>
              </a:r>
              <a:endParaRPr b="0" i="0" sz="2400" u="none" cap="none" strike="noStrike">
                <a:solidFill>
                  <a:srgbClr val="FFFFFF"/>
                </a:solidFill>
                <a:latin typeface="Poppins"/>
                <a:ea typeface="Poppins"/>
                <a:cs typeface="Poppins"/>
                <a:sym typeface="Poppins"/>
              </a:endParaRPr>
            </a:p>
          </p:txBody>
        </p:sp>
        <p:sp>
          <p:nvSpPr>
            <p:cNvPr id="674" name="Google Shape;674;p23"/>
            <p:cNvSpPr txBox="1"/>
            <p:nvPr/>
          </p:nvSpPr>
          <p:spPr>
            <a:xfrm>
              <a:off x="1722625" y="2690096"/>
              <a:ext cx="254100" cy="337200"/>
            </a:xfrm>
            <a:prstGeom prst="rect">
              <a:avLst/>
            </a:prstGeom>
            <a:noFill/>
            <a:ln>
              <a:noFill/>
            </a:ln>
          </p:spPr>
          <p:txBody>
            <a:bodyPr anchorCtr="0" anchor="t"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2400"/>
                <a:buFont typeface="Arial"/>
                <a:buNone/>
              </a:pPr>
              <a:r>
                <a:rPr b="1" i="0" lang="en-US" sz="2400" u="none" cap="none" strike="noStrike">
                  <a:solidFill>
                    <a:srgbClr val="FFFFFF"/>
                  </a:solidFill>
                  <a:latin typeface="Poppins"/>
                  <a:ea typeface="Poppins"/>
                  <a:cs typeface="Poppins"/>
                  <a:sym typeface="Poppins"/>
                </a:rPr>
                <a:t>3</a:t>
              </a:r>
              <a:endParaRPr b="1" i="0" sz="2400" u="none" cap="none" strike="noStrike">
                <a:solidFill>
                  <a:srgbClr val="FFFFFF"/>
                </a:solidFill>
                <a:latin typeface="Poppins"/>
                <a:ea typeface="Poppins"/>
                <a:cs typeface="Poppins"/>
                <a:sym typeface="Poppins"/>
              </a:endParaRPr>
            </a:p>
          </p:txBody>
        </p:sp>
      </p:grpSp>
      <p:grpSp>
        <p:nvGrpSpPr>
          <p:cNvPr id="675" name="Google Shape;675;p23"/>
          <p:cNvGrpSpPr/>
          <p:nvPr/>
        </p:nvGrpSpPr>
        <p:grpSpPr>
          <a:xfrm>
            <a:off x="6207700" y="3427439"/>
            <a:ext cx="457512" cy="561991"/>
            <a:chOff x="1689301" y="2697442"/>
            <a:chExt cx="294049" cy="361200"/>
          </a:xfrm>
        </p:grpSpPr>
        <p:sp>
          <p:nvSpPr>
            <p:cNvPr id="676" name="Google Shape;676;p23"/>
            <p:cNvSpPr/>
            <p:nvPr/>
          </p:nvSpPr>
          <p:spPr>
            <a:xfrm>
              <a:off x="1711250" y="2756625"/>
              <a:ext cx="272100" cy="272100"/>
            </a:xfrm>
            <a:prstGeom prst="ellipse">
              <a:avLst/>
            </a:prstGeom>
            <a:noFill/>
            <a:ln cap="flat" cmpd="sng" w="9525">
              <a:solidFill>
                <a:srgbClr val="FFFFFF"/>
              </a:solidFill>
              <a:prstDash val="solid"/>
              <a:round/>
              <a:headEnd len="sm" w="sm" type="none"/>
              <a:tailEnd len="sm" w="sm" type="none"/>
            </a:ln>
          </p:spPr>
          <p:txBody>
            <a:bodyPr anchorCtr="0" anchor="ctr" bIns="121900" lIns="121900" spcFirstLastPara="1" rIns="121900" wrap="square" tIns="121900">
              <a:noAutofit/>
            </a:bodyPr>
            <a:lstStyle/>
            <a:p>
              <a:pPr indent="0" lvl="0" marL="0" marR="0" rtl="0" algn="ctr">
                <a:lnSpc>
                  <a:spcPct val="100000"/>
                </a:lnSpc>
                <a:spcBef>
                  <a:spcPts val="0"/>
                </a:spcBef>
                <a:spcAft>
                  <a:spcPts val="0"/>
                </a:spcAft>
                <a:buClr>
                  <a:srgbClr val="000000"/>
                </a:buClr>
                <a:buSzPts val="2400"/>
                <a:buFont typeface="Arial"/>
                <a:buNone/>
              </a:pPr>
              <a:r>
                <a:t/>
              </a:r>
              <a:endParaRPr b="0" i="0" sz="2400" u="none" cap="none" strike="noStrike">
                <a:solidFill>
                  <a:srgbClr val="FFFFFF"/>
                </a:solidFill>
                <a:latin typeface="Poppins"/>
                <a:ea typeface="Poppins"/>
                <a:cs typeface="Poppins"/>
                <a:sym typeface="Poppins"/>
              </a:endParaRPr>
            </a:p>
          </p:txBody>
        </p:sp>
        <p:sp>
          <p:nvSpPr>
            <p:cNvPr id="677" name="Google Shape;677;p23"/>
            <p:cNvSpPr txBox="1"/>
            <p:nvPr/>
          </p:nvSpPr>
          <p:spPr>
            <a:xfrm>
              <a:off x="1689301" y="2697442"/>
              <a:ext cx="272100" cy="361200"/>
            </a:xfrm>
            <a:prstGeom prst="rect">
              <a:avLst/>
            </a:prstGeom>
            <a:noFill/>
            <a:ln>
              <a:noFill/>
            </a:ln>
          </p:spPr>
          <p:txBody>
            <a:bodyPr anchorCtr="0" anchor="t"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2400"/>
                <a:buFont typeface="Arial"/>
                <a:buNone/>
              </a:pPr>
              <a:r>
                <a:rPr b="1" i="0" lang="en-US" sz="2400" u="none" cap="none" strike="noStrike">
                  <a:solidFill>
                    <a:srgbClr val="FFFFFF"/>
                  </a:solidFill>
                  <a:latin typeface="Poppins"/>
                  <a:ea typeface="Poppins"/>
                  <a:cs typeface="Poppins"/>
                  <a:sym typeface="Poppins"/>
                </a:rPr>
                <a:t>4</a:t>
              </a:r>
              <a:endParaRPr b="1" i="0" sz="2400" u="none" cap="none" strike="noStrike">
                <a:solidFill>
                  <a:srgbClr val="FFFFFF"/>
                </a:solidFill>
                <a:latin typeface="Poppins"/>
                <a:ea typeface="Poppins"/>
                <a:cs typeface="Poppins"/>
                <a:sym typeface="Poppins"/>
              </a:endParaRPr>
            </a:p>
          </p:txBody>
        </p:sp>
      </p:grpSp>
      <p:grpSp>
        <p:nvGrpSpPr>
          <p:cNvPr id="678" name="Google Shape;678;p23"/>
          <p:cNvGrpSpPr/>
          <p:nvPr/>
        </p:nvGrpSpPr>
        <p:grpSpPr>
          <a:xfrm>
            <a:off x="6994219" y="1423162"/>
            <a:ext cx="431605" cy="517238"/>
            <a:chOff x="1689301" y="2697442"/>
            <a:chExt cx="301400" cy="361200"/>
          </a:xfrm>
        </p:grpSpPr>
        <p:sp>
          <p:nvSpPr>
            <p:cNvPr id="679" name="Google Shape;679;p23"/>
            <p:cNvSpPr/>
            <p:nvPr/>
          </p:nvSpPr>
          <p:spPr>
            <a:xfrm>
              <a:off x="1718601" y="2778677"/>
              <a:ext cx="272100" cy="272100"/>
            </a:xfrm>
            <a:prstGeom prst="ellipse">
              <a:avLst/>
            </a:prstGeom>
            <a:noFill/>
            <a:ln cap="flat" cmpd="sng" w="9525">
              <a:solidFill>
                <a:srgbClr val="FFFFFF"/>
              </a:solidFill>
              <a:prstDash val="solid"/>
              <a:round/>
              <a:headEnd len="sm" w="sm" type="none"/>
              <a:tailEnd len="sm" w="sm" type="none"/>
            </a:ln>
          </p:spPr>
          <p:txBody>
            <a:bodyPr anchorCtr="0" anchor="ctr" bIns="121900" lIns="121900" spcFirstLastPara="1" rIns="121900" wrap="square" tIns="121900">
              <a:noAutofit/>
            </a:bodyPr>
            <a:lstStyle/>
            <a:p>
              <a:pPr indent="0" lvl="0" marL="0" marR="0" rtl="0" algn="ctr">
                <a:lnSpc>
                  <a:spcPct val="100000"/>
                </a:lnSpc>
                <a:spcBef>
                  <a:spcPts val="0"/>
                </a:spcBef>
                <a:spcAft>
                  <a:spcPts val="0"/>
                </a:spcAft>
                <a:buClr>
                  <a:srgbClr val="000000"/>
                </a:buClr>
                <a:buSzPts val="2400"/>
                <a:buFont typeface="Arial"/>
                <a:buNone/>
              </a:pPr>
              <a:r>
                <a:t/>
              </a:r>
              <a:endParaRPr b="0" i="0" sz="2400" u="none" cap="none" strike="noStrike">
                <a:solidFill>
                  <a:srgbClr val="FFFFFF"/>
                </a:solidFill>
                <a:latin typeface="Poppins"/>
                <a:ea typeface="Poppins"/>
                <a:cs typeface="Poppins"/>
                <a:sym typeface="Poppins"/>
              </a:endParaRPr>
            </a:p>
          </p:txBody>
        </p:sp>
        <p:sp>
          <p:nvSpPr>
            <p:cNvPr id="680" name="Google Shape;680;p23"/>
            <p:cNvSpPr txBox="1"/>
            <p:nvPr/>
          </p:nvSpPr>
          <p:spPr>
            <a:xfrm>
              <a:off x="1689301" y="2697442"/>
              <a:ext cx="272100" cy="361200"/>
            </a:xfrm>
            <a:prstGeom prst="rect">
              <a:avLst/>
            </a:prstGeom>
            <a:noFill/>
            <a:ln>
              <a:noFill/>
            </a:ln>
          </p:spPr>
          <p:txBody>
            <a:bodyPr anchorCtr="0" anchor="t"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2400"/>
                <a:buFont typeface="Arial"/>
                <a:buNone/>
              </a:pPr>
              <a:r>
                <a:rPr b="1" i="0" lang="en-US" sz="2400" u="none" cap="none" strike="noStrike">
                  <a:solidFill>
                    <a:srgbClr val="FFFFFF"/>
                  </a:solidFill>
                  <a:latin typeface="Poppins"/>
                  <a:ea typeface="Poppins"/>
                  <a:cs typeface="Poppins"/>
                  <a:sym typeface="Poppins"/>
                </a:rPr>
                <a:t>5</a:t>
              </a:r>
              <a:endParaRPr b="1" i="0" sz="2400" u="none" cap="none" strike="noStrike">
                <a:solidFill>
                  <a:srgbClr val="FFFFFF"/>
                </a:solidFill>
                <a:latin typeface="Poppins"/>
                <a:ea typeface="Poppins"/>
                <a:cs typeface="Poppins"/>
                <a:sym typeface="Poppins"/>
              </a:endParaRPr>
            </a:p>
          </p:txBody>
        </p:sp>
      </p:grpSp>
      <p:grpSp>
        <p:nvGrpSpPr>
          <p:cNvPr id="681" name="Google Shape;681;p23"/>
          <p:cNvGrpSpPr/>
          <p:nvPr/>
        </p:nvGrpSpPr>
        <p:grpSpPr>
          <a:xfrm>
            <a:off x="416829" y="625923"/>
            <a:ext cx="1089459" cy="1099059"/>
            <a:chOff x="1704517" y="2748252"/>
            <a:chExt cx="334200" cy="361200"/>
          </a:xfrm>
        </p:grpSpPr>
        <p:sp>
          <p:nvSpPr>
            <p:cNvPr id="682" name="Google Shape;682;p23"/>
            <p:cNvSpPr/>
            <p:nvPr/>
          </p:nvSpPr>
          <p:spPr>
            <a:xfrm>
              <a:off x="1704517" y="2756625"/>
              <a:ext cx="334200" cy="334200"/>
            </a:xfrm>
            <a:prstGeom prst="ellipse">
              <a:avLst/>
            </a:prstGeom>
            <a:noFill/>
            <a:ln cap="flat" cmpd="sng" w="95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Poppins"/>
                <a:ea typeface="Poppins"/>
                <a:cs typeface="Poppins"/>
                <a:sym typeface="Poppins"/>
              </a:endParaRPr>
            </a:p>
          </p:txBody>
        </p:sp>
        <p:sp>
          <p:nvSpPr>
            <p:cNvPr id="683" name="Google Shape;683;p23"/>
            <p:cNvSpPr txBox="1"/>
            <p:nvPr/>
          </p:nvSpPr>
          <p:spPr>
            <a:xfrm>
              <a:off x="1746186" y="2748252"/>
              <a:ext cx="272100" cy="3612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00"/>
                <a:buFont typeface="Arial"/>
                <a:buNone/>
              </a:pPr>
              <a:r>
                <a:rPr b="1" i="0" lang="en-US" sz="2800" u="none" cap="none" strike="noStrike">
                  <a:solidFill>
                    <a:srgbClr val="FFFFFF"/>
                  </a:solidFill>
                  <a:latin typeface="Poppins"/>
                  <a:ea typeface="Poppins"/>
                  <a:cs typeface="Poppins"/>
                  <a:sym typeface="Poppins"/>
                </a:rPr>
                <a:t> </a:t>
              </a:r>
              <a:r>
                <a:rPr b="1" i="0" lang="en-US" sz="6000" u="none" cap="none" strike="noStrike">
                  <a:solidFill>
                    <a:srgbClr val="FFFFFF"/>
                  </a:solidFill>
                  <a:latin typeface="Poppins"/>
                  <a:ea typeface="Poppins"/>
                  <a:cs typeface="Poppins"/>
                  <a:sym typeface="Poppins"/>
                </a:rPr>
                <a:t>3</a:t>
              </a:r>
              <a:endParaRPr b="1" i="0" sz="6000" u="none" cap="none" strike="noStrike">
                <a:solidFill>
                  <a:srgbClr val="FFFFFF"/>
                </a:solidFill>
                <a:latin typeface="Poppins"/>
                <a:ea typeface="Poppins"/>
                <a:cs typeface="Poppins"/>
                <a:sym typeface="Poppins"/>
              </a:endParaRPr>
            </a:p>
          </p:txBody>
        </p:sp>
      </p:gr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 presetSubtype="0">
                                  <p:stCondLst>
                                    <p:cond delay="0"/>
                                  </p:stCondLst>
                                  <p:childTnLst>
                                    <p:set>
                                      <p:cBhvr>
                                        <p:cTn dur="1" fill="hold">
                                          <p:stCondLst>
                                            <p:cond delay="0"/>
                                          </p:stCondLst>
                                        </p:cTn>
                                        <p:tgtEl>
                                          <p:spTgt spid="666"/>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669"/>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672"/>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675"/>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678"/>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7" name="Shape 687"/>
        <p:cNvGrpSpPr/>
        <p:nvPr/>
      </p:nvGrpSpPr>
      <p:grpSpPr>
        <a:xfrm>
          <a:off x="0" y="0"/>
          <a:ext cx="0" cy="0"/>
          <a:chOff x="0" y="0"/>
          <a:chExt cx="0" cy="0"/>
        </a:xfrm>
      </p:grpSpPr>
      <p:sp>
        <p:nvSpPr>
          <p:cNvPr id="688" name="Google Shape;688;p24"/>
          <p:cNvSpPr txBox="1"/>
          <p:nvPr>
            <p:ph idx="4294967295" type="title"/>
          </p:nvPr>
        </p:nvSpPr>
        <p:spPr>
          <a:xfrm>
            <a:off x="1165376" y="217475"/>
            <a:ext cx="11090100" cy="789300"/>
          </a:xfrm>
          <a:prstGeom prst="rect">
            <a:avLst/>
          </a:prstGeom>
          <a:noFill/>
          <a:ln>
            <a:noFill/>
          </a:ln>
        </p:spPr>
        <p:txBody>
          <a:bodyPr anchorCtr="0" anchor="t" bIns="121900" lIns="121900" spcFirstLastPara="1" rIns="121900" wrap="square" tIns="121900">
            <a:noAutofit/>
          </a:bodyPr>
          <a:lstStyle/>
          <a:p>
            <a:pPr indent="0" lvl="0" marL="0" rtl="0" algn="l">
              <a:lnSpc>
                <a:spcPct val="100000"/>
              </a:lnSpc>
              <a:spcBef>
                <a:spcPts val="0"/>
              </a:spcBef>
              <a:spcAft>
                <a:spcPts val="0"/>
              </a:spcAft>
              <a:buSzPts val="3700"/>
              <a:buNone/>
            </a:pPr>
            <a:r>
              <a:rPr b="1" lang="en-US">
                <a:solidFill>
                  <a:schemeClr val="accent5"/>
                </a:solidFill>
                <a:latin typeface="Bebas Neue"/>
                <a:ea typeface="Bebas Neue"/>
                <a:cs typeface="Bebas Neue"/>
                <a:sym typeface="Bebas Neue"/>
              </a:rPr>
              <a:t>Choisir une approche de suivi et évaluation adaptée</a:t>
            </a:r>
            <a:endParaRPr b="1">
              <a:solidFill>
                <a:schemeClr val="accent5"/>
              </a:solidFill>
              <a:latin typeface="Bebas Neue"/>
              <a:ea typeface="Bebas Neue"/>
              <a:cs typeface="Bebas Neue"/>
              <a:sym typeface="Bebas Neue"/>
            </a:endParaRPr>
          </a:p>
          <a:p>
            <a:pPr indent="0" lvl="0" marL="0" rtl="0" algn="l">
              <a:lnSpc>
                <a:spcPct val="100000"/>
              </a:lnSpc>
              <a:spcBef>
                <a:spcPts val="0"/>
              </a:spcBef>
              <a:spcAft>
                <a:spcPts val="0"/>
              </a:spcAft>
              <a:buSzPts val="3700"/>
              <a:buNone/>
            </a:pPr>
            <a:r>
              <a:t/>
            </a:r>
            <a:endParaRPr b="1">
              <a:solidFill>
                <a:schemeClr val="accent5"/>
              </a:solidFill>
              <a:latin typeface="Bebas Neue"/>
              <a:ea typeface="Bebas Neue"/>
              <a:cs typeface="Bebas Neue"/>
              <a:sym typeface="Bebas Neue"/>
            </a:endParaRPr>
          </a:p>
        </p:txBody>
      </p:sp>
      <p:sp>
        <p:nvSpPr>
          <p:cNvPr id="689" name="Google Shape;689;p24"/>
          <p:cNvSpPr/>
          <p:nvPr/>
        </p:nvSpPr>
        <p:spPr>
          <a:xfrm>
            <a:off x="617125" y="1301524"/>
            <a:ext cx="10989900" cy="446400"/>
          </a:xfrm>
          <a:prstGeom prst="roundRect">
            <a:avLst>
              <a:gd fmla="val 16667" name="adj"/>
            </a:avLst>
          </a:prstGeom>
          <a:solidFill>
            <a:schemeClr val="dk2"/>
          </a:solidFill>
          <a:ln cap="flat" cmpd="sng" w="9525">
            <a:solidFill>
              <a:srgbClr val="3A889B"/>
            </a:solidFill>
            <a:prstDash val="solid"/>
            <a:round/>
            <a:headEnd len="sm" w="sm" type="none"/>
            <a:tailEnd len="sm" w="sm" type="none"/>
          </a:ln>
        </p:spPr>
        <p:txBody>
          <a:bodyPr anchorCtr="0" anchor="ctr" bIns="121900" lIns="121900" spcFirstLastPara="1" rIns="121900" wrap="square" tIns="121900">
            <a:noAutofit/>
          </a:bodyPr>
          <a:lstStyle/>
          <a:p>
            <a:pPr indent="0" lvl="0" marL="0" marR="0" rtl="0" algn="ctr">
              <a:lnSpc>
                <a:spcPct val="115000"/>
              </a:lnSpc>
              <a:spcBef>
                <a:spcPts val="800"/>
              </a:spcBef>
              <a:spcAft>
                <a:spcPts val="800"/>
              </a:spcAft>
              <a:buClr>
                <a:srgbClr val="000000"/>
              </a:buClr>
              <a:buSzPts val="2100"/>
              <a:buFont typeface="Arial"/>
              <a:buNone/>
            </a:pPr>
            <a:r>
              <a:rPr b="0" i="0" lang="en-US" sz="2100" u="none" cap="none" strike="noStrike">
                <a:solidFill>
                  <a:schemeClr val="lt1"/>
                </a:solidFill>
                <a:latin typeface="Roboto"/>
                <a:ea typeface="Roboto"/>
                <a:cs typeface="Roboto"/>
                <a:sym typeface="Roboto"/>
              </a:rPr>
              <a:t>Choisissez des méthodes en fonction de vos indicateurs liés au genre.</a:t>
            </a:r>
            <a:endParaRPr b="0" i="0" sz="2100" u="none" cap="none" strike="noStrike">
              <a:solidFill>
                <a:srgbClr val="000000"/>
              </a:solidFill>
              <a:latin typeface="Roboto"/>
              <a:ea typeface="Roboto"/>
              <a:cs typeface="Roboto"/>
              <a:sym typeface="Roboto"/>
            </a:endParaRPr>
          </a:p>
        </p:txBody>
      </p:sp>
      <p:sp>
        <p:nvSpPr>
          <p:cNvPr id="690" name="Google Shape;690;p24"/>
          <p:cNvSpPr txBox="1"/>
          <p:nvPr/>
        </p:nvSpPr>
        <p:spPr>
          <a:xfrm>
            <a:off x="845933" y="2320267"/>
            <a:ext cx="2659500" cy="446400"/>
          </a:xfrm>
          <a:prstGeom prst="rect">
            <a:avLst/>
          </a:prstGeom>
          <a:noFill/>
          <a:ln>
            <a:noFill/>
          </a:ln>
        </p:spPr>
        <p:txBody>
          <a:bodyPr anchorCtr="0" anchor="t" bIns="121900" lIns="121900" spcFirstLastPara="1" rIns="121900" wrap="square" tIns="121900">
            <a:spAutoFit/>
          </a:bodyPr>
          <a:lstStyle/>
          <a:p>
            <a:pPr indent="-304800" lvl="0" marL="609600" marR="0" rtl="0" algn="l">
              <a:lnSpc>
                <a:spcPct val="100000"/>
              </a:lnSpc>
              <a:spcBef>
                <a:spcPts val="0"/>
              </a:spcBef>
              <a:spcAft>
                <a:spcPts val="0"/>
              </a:spcAft>
              <a:buClr>
                <a:srgbClr val="FFFEFE"/>
              </a:buClr>
              <a:buSzPts val="1300"/>
              <a:buFont typeface="Poppins"/>
              <a:buNone/>
            </a:pPr>
            <a:r>
              <a:t/>
            </a:r>
            <a:endParaRPr b="0" i="0" sz="1300" u="none" cap="none" strike="noStrike">
              <a:solidFill>
                <a:srgbClr val="FFFEFE"/>
              </a:solidFill>
              <a:latin typeface="Poppins"/>
              <a:ea typeface="Poppins"/>
              <a:cs typeface="Poppins"/>
              <a:sym typeface="Poppins"/>
            </a:endParaRPr>
          </a:p>
        </p:txBody>
      </p:sp>
      <p:sp>
        <p:nvSpPr>
          <p:cNvPr id="691" name="Google Shape;691;p24"/>
          <p:cNvSpPr txBox="1"/>
          <p:nvPr/>
        </p:nvSpPr>
        <p:spPr>
          <a:xfrm>
            <a:off x="4703700" y="2313200"/>
            <a:ext cx="3027300" cy="446400"/>
          </a:xfrm>
          <a:prstGeom prst="rect">
            <a:avLst/>
          </a:prstGeom>
          <a:noFill/>
          <a:ln>
            <a:noFill/>
          </a:ln>
        </p:spPr>
        <p:txBody>
          <a:bodyPr anchorCtr="0" anchor="t" bIns="121900" lIns="121900" spcFirstLastPara="1" rIns="121900" wrap="square" tIns="121900">
            <a:spAutoFit/>
          </a:bodyPr>
          <a:lstStyle/>
          <a:p>
            <a:pPr indent="-304800" lvl="0" marL="609600" marR="0" rtl="0" algn="l">
              <a:lnSpc>
                <a:spcPct val="100000"/>
              </a:lnSpc>
              <a:spcBef>
                <a:spcPts val="0"/>
              </a:spcBef>
              <a:spcAft>
                <a:spcPts val="0"/>
              </a:spcAft>
              <a:buClr>
                <a:srgbClr val="FFFEFE"/>
              </a:buClr>
              <a:buSzPts val="1300"/>
              <a:buFont typeface="Poppins"/>
              <a:buNone/>
            </a:pPr>
            <a:r>
              <a:t/>
            </a:r>
            <a:endParaRPr b="1" i="0" sz="1300" u="none" cap="none" strike="noStrike">
              <a:solidFill>
                <a:srgbClr val="FFFEFE"/>
              </a:solidFill>
              <a:latin typeface="Poppins"/>
              <a:ea typeface="Poppins"/>
              <a:cs typeface="Poppins"/>
              <a:sym typeface="Poppins"/>
            </a:endParaRPr>
          </a:p>
        </p:txBody>
      </p:sp>
      <p:sp>
        <p:nvSpPr>
          <p:cNvPr id="692" name="Google Shape;692;p24"/>
          <p:cNvSpPr txBox="1"/>
          <p:nvPr/>
        </p:nvSpPr>
        <p:spPr>
          <a:xfrm>
            <a:off x="8560133" y="2332091"/>
            <a:ext cx="3027300" cy="446400"/>
          </a:xfrm>
          <a:prstGeom prst="rect">
            <a:avLst/>
          </a:prstGeom>
          <a:noFill/>
          <a:ln>
            <a:noFill/>
          </a:ln>
        </p:spPr>
        <p:txBody>
          <a:bodyPr anchorCtr="0" anchor="t" bIns="121900" lIns="121900" spcFirstLastPara="1" rIns="121900" wrap="square" tIns="121900">
            <a:spAutoFit/>
          </a:bodyPr>
          <a:lstStyle/>
          <a:p>
            <a:pPr indent="0" lvl="0" marL="609600" marR="0" rtl="0" algn="l">
              <a:lnSpc>
                <a:spcPct val="100000"/>
              </a:lnSpc>
              <a:spcBef>
                <a:spcPts val="0"/>
              </a:spcBef>
              <a:spcAft>
                <a:spcPts val="1100"/>
              </a:spcAft>
              <a:buClr>
                <a:srgbClr val="000000"/>
              </a:buClr>
              <a:buSzPts val="1300"/>
              <a:buFont typeface="Arial"/>
              <a:buNone/>
            </a:pPr>
            <a:r>
              <a:t/>
            </a:r>
            <a:endParaRPr b="1" i="0" sz="1300" u="none" cap="none" strike="noStrike">
              <a:solidFill>
                <a:schemeClr val="lt1"/>
              </a:solidFill>
              <a:latin typeface="Poppins"/>
              <a:ea typeface="Poppins"/>
              <a:cs typeface="Poppins"/>
              <a:sym typeface="Poppins"/>
            </a:endParaRPr>
          </a:p>
        </p:txBody>
      </p:sp>
      <p:sp>
        <p:nvSpPr>
          <p:cNvPr id="693" name="Google Shape;693;p24"/>
          <p:cNvSpPr/>
          <p:nvPr/>
        </p:nvSpPr>
        <p:spPr>
          <a:xfrm>
            <a:off x="389000" y="2129759"/>
            <a:ext cx="3544800" cy="4296000"/>
          </a:xfrm>
          <a:prstGeom prst="roundRect">
            <a:avLst>
              <a:gd fmla="val 16667" name="adj"/>
            </a:avLst>
          </a:prstGeom>
          <a:solidFill>
            <a:schemeClr val="accent1"/>
          </a:solidFill>
          <a:ln>
            <a:noFill/>
          </a:ln>
        </p:spPr>
        <p:txBody>
          <a:bodyPr anchorCtr="0" anchor="t" bIns="121900" lIns="121900" spcFirstLastPara="1" rIns="104650" wrap="square" tIns="246875">
            <a:noAutofit/>
          </a:bodyPr>
          <a:lstStyle/>
          <a:p>
            <a:pPr indent="0" lvl="0" marL="0" marR="0" rtl="0" algn="l">
              <a:lnSpc>
                <a:spcPct val="115000"/>
              </a:lnSpc>
              <a:spcBef>
                <a:spcPts val="0"/>
              </a:spcBef>
              <a:spcAft>
                <a:spcPts val="0"/>
              </a:spcAft>
              <a:buClr>
                <a:srgbClr val="000000"/>
              </a:buClr>
              <a:buSzPts val="1600"/>
              <a:buFont typeface="Arial"/>
              <a:buNone/>
            </a:pPr>
            <a:r>
              <a:rPr b="1" i="0" lang="en-US" sz="1600" u="none" cap="none" strike="noStrike">
                <a:solidFill>
                  <a:schemeClr val="dk1"/>
                </a:solidFill>
                <a:latin typeface="Roboto"/>
                <a:ea typeface="Roboto"/>
                <a:cs typeface="Roboto"/>
                <a:sym typeface="Roboto"/>
              </a:rPr>
              <a:t>Approches quantitatives :</a:t>
            </a:r>
            <a:endParaRPr b="1" i="0" sz="1600" u="none" cap="none" strike="noStrike">
              <a:solidFill>
                <a:schemeClr val="dk1"/>
              </a:solidFill>
              <a:latin typeface="Roboto"/>
              <a:ea typeface="Roboto"/>
              <a:cs typeface="Roboto"/>
              <a:sym typeface="Roboto"/>
            </a:endParaRPr>
          </a:p>
          <a:p>
            <a:pPr indent="-330200" lvl="0" marL="457200" marR="0" rtl="0" algn="l">
              <a:lnSpc>
                <a:spcPct val="115000"/>
              </a:lnSpc>
              <a:spcBef>
                <a:spcPts val="1100"/>
              </a:spcBef>
              <a:spcAft>
                <a:spcPts val="0"/>
              </a:spcAft>
              <a:buClr>
                <a:schemeClr val="dk1"/>
              </a:buClr>
              <a:buSzPts val="1600"/>
              <a:buFont typeface="Roboto"/>
              <a:buChar char="●"/>
            </a:pPr>
            <a:r>
              <a:rPr b="0" i="0" lang="en-US" sz="1600" u="none" cap="none" strike="noStrike">
                <a:solidFill>
                  <a:schemeClr val="dk1"/>
                </a:solidFill>
                <a:latin typeface="Roboto"/>
                <a:ea typeface="Roboto"/>
                <a:cs typeface="Roboto"/>
                <a:sym typeface="Roboto"/>
              </a:rPr>
              <a:t>Collecter des données ventilées par sexe (par exemple, portée et ciblage).</a:t>
            </a:r>
            <a:endParaRPr b="0" i="0" sz="1600" u="none" cap="none" strike="noStrike">
              <a:solidFill>
                <a:schemeClr val="dk1"/>
              </a:solidFill>
              <a:latin typeface="Roboto"/>
              <a:ea typeface="Roboto"/>
              <a:cs typeface="Roboto"/>
              <a:sym typeface="Roboto"/>
            </a:endParaRPr>
          </a:p>
          <a:p>
            <a:pPr indent="-330200" lvl="0" marL="457200" marR="0" rtl="0" algn="l">
              <a:lnSpc>
                <a:spcPct val="115000"/>
              </a:lnSpc>
              <a:spcBef>
                <a:spcPts val="0"/>
              </a:spcBef>
              <a:spcAft>
                <a:spcPts val="0"/>
              </a:spcAft>
              <a:buClr>
                <a:schemeClr val="dk1"/>
              </a:buClr>
              <a:buSzPts val="1600"/>
              <a:buFont typeface="Roboto"/>
              <a:buChar char="●"/>
            </a:pPr>
            <a:r>
              <a:rPr b="0" i="0" lang="en-US" sz="1600" u="none" cap="none" strike="noStrike">
                <a:solidFill>
                  <a:schemeClr val="dk1"/>
                </a:solidFill>
                <a:latin typeface="Roboto"/>
                <a:ea typeface="Roboto"/>
                <a:cs typeface="Roboto"/>
                <a:sym typeface="Roboto"/>
              </a:rPr>
              <a:t>Mesurer l’évolution des attitudes, des connaissances et des comportements.</a:t>
            </a:r>
            <a:endParaRPr b="0" i="0" sz="1600" u="none" cap="none" strike="noStrike">
              <a:solidFill>
                <a:schemeClr val="dk1"/>
              </a:solidFill>
              <a:latin typeface="Roboto"/>
              <a:ea typeface="Roboto"/>
              <a:cs typeface="Roboto"/>
              <a:sym typeface="Roboto"/>
            </a:endParaRPr>
          </a:p>
          <a:p>
            <a:pPr indent="-330200" lvl="0" marL="457200" marR="0" rtl="0" algn="l">
              <a:lnSpc>
                <a:spcPct val="115000"/>
              </a:lnSpc>
              <a:spcBef>
                <a:spcPts val="0"/>
              </a:spcBef>
              <a:spcAft>
                <a:spcPts val="0"/>
              </a:spcAft>
              <a:buClr>
                <a:schemeClr val="dk1"/>
              </a:buClr>
              <a:buSzPts val="1600"/>
              <a:buFont typeface="Roboto"/>
              <a:buChar char="●"/>
            </a:pPr>
            <a:r>
              <a:rPr b="0" i="0" lang="en-US" sz="1600" u="none" cap="none" strike="noStrike">
                <a:solidFill>
                  <a:schemeClr val="dk1"/>
                </a:solidFill>
                <a:latin typeface="Roboto"/>
                <a:ea typeface="Roboto"/>
                <a:cs typeface="Roboto"/>
                <a:sym typeface="Roboto"/>
              </a:rPr>
              <a:t>Suivre les progrès en matière d’égalité des genres (par exemple, les femmes aux postes de direction).</a:t>
            </a:r>
            <a:endParaRPr b="0" i="0" sz="1600" u="none" cap="none" strike="noStrike">
              <a:solidFill>
                <a:schemeClr val="dk1"/>
              </a:solidFill>
              <a:latin typeface="Roboto"/>
              <a:ea typeface="Roboto"/>
              <a:cs typeface="Roboto"/>
              <a:sym typeface="Roboto"/>
            </a:endParaRPr>
          </a:p>
        </p:txBody>
      </p:sp>
      <p:sp>
        <p:nvSpPr>
          <p:cNvPr id="694" name="Google Shape;694;p24"/>
          <p:cNvSpPr/>
          <p:nvPr/>
        </p:nvSpPr>
        <p:spPr>
          <a:xfrm>
            <a:off x="4173000" y="2129850"/>
            <a:ext cx="3875100" cy="4296000"/>
          </a:xfrm>
          <a:prstGeom prst="roundRect">
            <a:avLst>
              <a:gd fmla="val 16667" name="adj"/>
            </a:avLst>
          </a:prstGeom>
          <a:solidFill>
            <a:schemeClr val="accent2"/>
          </a:solidFill>
          <a:ln>
            <a:noFill/>
          </a:ln>
        </p:spPr>
        <p:txBody>
          <a:bodyPr anchorCtr="0" anchor="t" bIns="121900" lIns="121900" spcFirstLastPara="1" rIns="121900" wrap="square" tIns="64000">
            <a:noAutofit/>
          </a:bodyPr>
          <a:lstStyle/>
          <a:p>
            <a:pPr indent="0" lvl="0" marL="0" marR="0" rtl="0" algn="l">
              <a:lnSpc>
                <a:spcPct val="115000"/>
              </a:lnSpc>
              <a:spcBef>
                <a:spcPts val="1200"/>
              </a:spcBef>
              <a:spcAft>
                <a:spcPts val="0"/>
              </a:spcAft>
              <a:buClr>
                <a:srgbClr val="000000"/>
              </a:buClr>
              <a:buSzPts val="1600"/>
              <a:buFont typeface="Arial"/>
              <a:buNone/>
            </a:pPr>
            <a:r>
              <a:rPr b="1" i="0" lang="en-US" sz="1600" u="none" cap="none" strike="noStrike">
                <a:solidFill>
                  <a:schemeClr val="lt1"/>
                </a:solidFill>
                <a:latin typeface="Roboto"/>
                <a:ea typeface="Roboto"/>
                <a:cs typeface="Roboto"/>
                <a:sym typeface="Roboto"/>
              </a:rPr>
              <a:t>Approches qualitatives :</a:t>
            </a:r>
            <a:endParaRPr b="1" i="0" sz="1600" u="none" cap="none" strike="noStrike">
              <a:solidFill>
                <a:schemeClr val="lt1"/>
              </a:solidFill>
              <a:latin typeface="Roboto"/>
              <a:ea typeface="Roboto"/>
              <a:cs typeface="Roboto"/>
              <a:sym typeface="Roboto"/>
            </a:endParaRPr>
          </a:p>
          <a:p>
            <a:pPr indent="-330200" lvl="0" marL="457200" marR="0" rtl="0" algn="l">
              <a:lnSpc>
                <a:spcPct val="115000"/>
              </a:lnSpc>
              <a:spcBef>
                <a:spcPts val="1200"/>
              </a:spcBef>
              <a:spcAft>
                <a:spcPts val="0"/>
              </a:spcAft>
              <a:buClr>
                <a:schemeClr val="lt1"/>
              </a:buClr>
              <a:buSzPts val="1600"/>
              <a:buFont typeface="Roboto"/>
              <a:buChar char="●"/>
            </a:pPr>
            <a:r>
              <a:rPr b="0" i="0" lang="en-US" sz="1600" u="none" cap="none" strike="noStrike">
                <a:solidFill>
                  <a:schemeClr val="lt1"/>
                </a:solidFill>
                <a:latin typeface="Roboto"/>
                <a:ea typeface="Roboto"/>
                <a:cs typeface="Roboto"/>
                <a:sym typeface="Roboto"/>
              </a:rPr>
              <a:t>Capturer des concepts difficiles à mesurer (par exemple, l’autonomisation, la voix, l’agentivité).</a:t>
            </a:r>
            <a:endParaRPr b="0" i="0" sz="1600" u="none" cap="none" strike="noStrike">
              <a:solidFill>
                <a:schemeClr val="lt1"/>
              </a:solidFill>
              <a:latin typeface="Roboto"/>
              <a:ea typeface="Roboto"/>
              <a:cs typeface="Roboto"/>
              <a:sym typeface="Roboto"/>
            </a:endParaRPr>
          </a:p>
          <a:p>
            <a:pPr indent="-330200" lvl="0" marL="457200" marR="0" rtl="0" algn="l">
              <a:lnSpc>
                <a:spcPct val="115000"/>
              </a:lnSpc>
              <a:spcBef>
                <a:spcPts val="0"/>
              </a:spcBef>
              <a:spcAft>
                <a:spcPts val="0"/>
              </a:spcAft>
              <a:buClr>
                <a:schemeClr val="lt1"/>
              </a:buClr>
              <a:buSzPts val="1600"/>
              <a:buFont typeface="Roboto"/>
              <a:buChar char="●"/>
            </a:pPr>
            <a:r>
              <a:rPr b="0" i="0" lang="en-US" sz="1600" u="none" cap="none" strike="noStrike">
                <a:solidFill>
                  <a:schemeClr val="lt1"/>
                </a:solidFill>
                <a:latin typeface="Roboto"/>
                <a:ea typeface="Roboto"/>
                <a:cs typeface="Roboto"/>
                <a:sym typeface="Roboto"/>
              </a:rPr>
              <a:t>Comprendre l’évolution des normes, les effets imprévus et les réactions négatives.</a:t>
            </a:r>
            <a:endParaRPr b="0" i="0" sz="1600" u="none" cap="none" strike="noStrike">
              <a:solidFill>
                <a:schemeClr val="lt1"/>
              </a:solidFill>
              <a:latin typeface="Roboto"/>
              <a:ea typeface="Roboto"/>
              <a:cs typeface="Roboto"/>
              <a:sym typeface="Roboto"/>
            </a:endParaRPr>
          </a:p>
          <a:p>
            <a:pPr indent="-330200" lvl="0" marL="457200" marR="0" rtl="0" algn="l">
              <a:lnSpc>
                <a:spcPct val="115000"/>
              </a:lnSpc>
              <a:spcBef>
                <a:spcPts val="0"/>
              </a:spcBef>
              <a:spcAft>
                <a:spcPts val="0"/>
              </a:spcAft>
              <a:buClr>
                <a:schemeClr val="lt1"/>
              </a:buClr>
              <a:buSzPts val="1600"/>
              <a:buFont typeface="Roboto"/>
              <a:buChar char="●"/>
            </a:pPr>
            <a:r>
              <a:rPr b="0" i="0" lang="en-US" sz="1600" u="none" cap="none" strike="noStrike">
                <a:solidFill>
                  <a:schemeClr val="lt1"/>
                </a:solidFill>
                <a:latin typeface="Roboto"/>
                <a:ea typeface="Roboto"/>
                <a:cs typeface="Roboto"/>
                <a:sym typeface="Roboto"/>
              </a:rPr>
              <a:t>Explorer comment et pourquoi le changement s’est produit ou non.</a:t>
            </a:r>
            <a:endParaRPr b="0" i="0" sz="1600" u="none" cap="none" strike="noStrike">
              <a:solidFill>
                <a:schemeClr val="lt1"/>
              </a:solidFill>
              <a:latin typeface="Roboto"/>
              <a:ea typeface="Roboto"/>
              <a:cs typeface="Roboto"/>
              <a:sym typeface="Roboto"/>
            </a:endParaRPr>
          </a:p>
        </p:txBody>
      </p:sp>
      <p:sp>
        <p:nvSpPr>
          <p:cNvPr id="695" name="Google Shape;695;p24"/>
          <p:cNvSpPr/>
          <p:nvPr/>
        </p:nvSpPr>
        <p:spPr>
          <a:xfrm>
            <a:off x="8287300" y="2118025"/>
            <a:ext cx="3399900" cy="4296000"/>
          </a:xfrm>
          <a:prstGeom prst="roundRect">
            <a:avLst>
              <a:gd fmla="val 16667" name="adj"/>
            </a:avLst>
          </a:prstGeom>
          <a:solidFill>
            <a:schemeClr val="accent5"/>
          </a:solidFill>
          <a:ln>
            <a:noFill/>
          </a:ln>
        </p:spPr>
        <p:txBody>
          <a:bodyPr anchorCtr="0" anchor="t" bIns="121900" lIns="121900" spcFirstLastPara="1" rIns="121900" wrap="square" tIns="155425">
            <a:noAutofit/>
          </a:bodyPr>
          <a:lstStyle/>
          <a:p>
            <a:pPr indent="0" lvl="0" marL="0" marR="0" rtl="0" algn="ctr">
              <a:lnSpc>
                <a:spcPct val="115000"/>
              </a:lnSpc>
              <a:spcBef>
                <a:spcPts val="0"/>
              </a:spcBef>
              <a:spcAft>
                <a:spcPts val="0"/>
              </a:spcAft>
              <a:buClr>
                <a:srgbClr val="000000"/>
              </a:buClr>
              <a:buSzPts val="1600"/>
              <a:buFont typeface="Arial"/>
              <a:buNone/>
            </a:pPr>
            <a:r>
              <a:rPr b="1" i="0" lang="en-US" sz="1600" u="none" cap="none" strike="noStrike">
                <a:solidFill>
                  <a:srgbClr val="FFFEFE"/>
                </a:solidFill>
                <a:latin typeface="Roboto"/>
                <a:ea typeface="Roboto"/>
                <a:cs typeface="Roboto"/>
                <a:sym typeface="Roboto"/>
              </a:rPr>
              <a:t>Les approches mixtes </a:t>
            </a:r>
            <a:r>
              <a:rPr b="0" i="0" lang="en-US" sz="1600" u="none" cap="none" strike="noStrike">
                <a:solidFill>
                  <a:srgbClr val="FFFEFE"/>
                </a:solidFill>
                <a:latin typeface="Roboto"/>
                <a:ea typeface="Roboto"/>
                <a:cs typeface="Roboto"/>
                <a:sym typeface="Roboto"/>
              </a:rPr>
              <a:t>combinent des données quantitatives et qualitatives pour une compréhension plus approfondie des changements liés au genre.</a:t>
            </a:r>
            <a:endParaRPr b="0" i="0" sz="1600" u="none" cap="none" strike="noStrike">
              <a:solidFill>
                <a:srgbClr val="FFFEFE"/>
              </a:solidFill>
              <a:latin typeface="Roboto"/>
              <a:ea typeface="Roboto"/>
              <a:cs typeface="Roboto"/>
              <a:sym typeface="Roboto"/>
            </a:endParaRPr>
          </a:p>
          <a:p>
            <a:pPr indent="0" lvl="0" marL="0" marR="0" rtl="0" algn="ctr">
              <a:lnSpc>
                <a:spcPct val="115000"/>
              </a:lnSpc>
              <a:spcBef>
                <a:spcPts val="1100"/>
              </a:spcBef>
              <a:spcAft>
                <a:spcPts val="1100"/>
              </a:spcAft>
              <a:buClr>
                <a:srgbClr val="000000"/>
              </a:buClr>
              <a:buSzPts val="1600"/>
              <a:buFont typeface="Arial"/>
              <a:buNone/>
            </a:pPr>
            <a:r>
              <a:t/>
            </a:r>
            <a:endParaRPr b="1" i="0" sz="1600" u="none" cap="none" strike="noStrike">
              <a:solidFill>
                <a:srgbClr val="FFFEFE"/>
              </a:solidFill>
              <a:latin typeface="Roboto"/>
              <a:ea typeface="Roboto"/>
              <a:cs typeface="Roboto"/>
              <a:sym typeface="Roboto"/>
            </a:endParaRPr>
          </a:p>
        </p:txBody>
      </p:sp>
      <p:cxnSp>
        <p:nvCxnSpPr>
          <p:cNvPr id="696" name="Google Shape;696;p24"/>
          <p:cNvCxnSpPr>
            <a:stCxn id="689" idx="2"/>
            <a:endCxn id="693" idx="0"/>
          </p:cNvCxnSpPr>
          <p:nvPr/>
        </p:nvCxnSpPr>
        <p:spPr>
          <a:xfrm rot="5400000">
            <a:off x="3945775" y="-36476"/>
            <a:ext cx="381900" cy="3950700"/>
          </a:xfrm>
          <a:prstGeom prst="bentConnector3">
            <a:avLst>
              <a:gd fmla="val 49991" name="adj1"/>
            </a:avLst>
          </a:prstGeom>
          <a:noFill/>
          <a:ln cap="flat" cmpd="sng" w="19050">
            <a:solidFill>
              <a:srgbClr val="3A889B"/>
            </a:solidFill>
            <a:prstDash val="solid"/>
            <a:round/>
            <a:headEnd len="sm" w="sm" type="none"/>
            <a:tailEnd len="sm" w="sm" type="none"/>
          </a:ln>
        </p:spPr>
      </p:cxnSp>
      <p:cxnSp>
        <p:nvCxnSpPr>
          <p:cNvPr id="697" name="Google Shape;697;p24"/>
          <p:cNvCxnSpPr>
            <a:stCxn id="689" idx="2"/>
            <a:endCxn id="694" idx="0"/>
          </p:cNvCxnSpPr>
          <p:nvPr/>
        </p:nvCxnSpPr>
        <p:spPr>
          <a:xfrm flipH="1">
            <a:off x="6110575" y="1747924"/>
            <a:ext cx="1500" cy="381900"/>
          </a:xfrm>
          <a:prstGeom prst="straightConnector1">
            <a:avLst/>
          </a:prstGeom>
          <a:noFill/>
          <a:ln cap="flat" cmpd="sng" w="19050">
            <a:solidFill>
              <a:srgbClr val="3A889B"/>
            </a:solidFill>
            <a:prstDash val="solid"/>
            <a:round/>
            <a:headEnd len="sm" w="sm" type="none"/>
            <a:tailEnd len="sm" w="sm" type="none"/>
          </a:ln>
        </p:spPr>
      </p:cxnSp>
      <p:cxnSp>
        <p:nvCxnSpPr>
          <p:cNvPr id="698" name="Google Shape;698;p24"/>
          <p:cNvCxnSpPr>
            <a:stCxn id="689" idx="2"/>
            <a:endCxn id="695" idx="0"/>
          </p:cNvCxnSpPr>
          <p:nvPr/>
        </p:nvCxnSpPr>
        <p:spPr>
          <a:xfrm flipH="1" rot="-5400000">
            <a:off x="7864525" y="-4526"/>
            <a:ext cx="370200" cy="3875100"/>
          </a:xfrm>
          <a:prstGeom prst="bentConnector3">
            <a:avLst>
              <a:gd fmla="val 49987" name="adj1"/>
            </a:avLst>
          </a:prstGeom>
          <a:noFill/>
          <a:ln cap="flat" cmpd="sng" w="19050">
            <a:solidFill>
              <a:srgbClr val="3A889B"/>
            </a:solidFill>
            <a:prstDash val="solid"/>
            <a:round/>
            <a:headEnd len="sm" w="sm" type="none"/>
            <a:tailEnd len="sm" w="sm" type="none"/>
          </a:ln>
        </p:spPr>
      </p:cxnSp>
      <p:grpSp>
        <p:nvGrpSpPr>
          <p:cNvPr id="699" name="Google Shape;699;p24"/>
          <p:cNvGrpSpPr/>
          <p:nvPr/>
        </p:nvGrpSpPr>
        <p:grpSpPr>
          <a:xfrm>
            <a:off x="164478" y="217473"/>
            <a:ext cx="1000907" cy="1099059"/>
            <a:chOff x="1711250" y="2748252"/>
            <a:chExt cx="307036" cy="361200"/>
          </a:xfrm>
        </p:grpSpPr>
        <p:sp>
          <p:nvSpPr>
            <p:cNvPr id="700" name="Google Shape;700;p24"/>
            <p:cNvSpPr/>
            <p:nvPr/>
          </p:nvSpPr>
          <p:spPr>
            <a:xfrm>
              <a:off x="1711250" y="2756625"/>
              <a:ext cx="272100" cy="272100"/>
            </a:xfrm>
            <a:prstGeom prst="ellipse">
              <a:avLst/>
            </a:prstGeom>
            <a:noFill/>
            <a:ln cap="flat" cmpd="sng" w="9525">
              <a:solidFill>
                <a:srgbClr val="EA155B"/>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oppins"/>
                <a:ea typeface="Poppins"/>
                <a:cs typeface="Poppins"/>
                <a:sym typeface="Poppins"/>
              </a:endParaRPr>
            </a:p>
          </p:txBody>
        </p:sp>
        <p:sp>
          <p:nvSpPr>
            <p:cNvPr id="701" name="Google Shape;701;p24"/>
            <p:cNvSpPr txBox="1"/>
            <p:nvPr/>
          </p:nvSpPr>
          <p:spPr>
            <a:xfrm>
              <a:off x="1746186" y="2748252"/>
              <a:ext cx="272100" cy="3612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00"/>
                <a:buFont typeface="Arial"/>
                <a:buNone/>
              </a:pPr>
              <a:r>
                <a:rPr b="1" i="0" lang="en-US" sz="2800" u="none" cap="none" strike="noStrike">
                  <a:solidFill>
                    <a:srgbClr val="EA155B"/>
                  </a:solidFill>
                  <a:latin typeface="Poppins"/>
                  <a:ea typeface="Poppins"/>
                  <a:cs typeface="Poppins"/>
                  <a:sym typeface="Poppins"/>
                </a:rPr>
                <a:t> </a:t>
              </a:r>
              <a:r>
                <a:rPr b="1" i="0" lang="en-US" sz="4500" u="none" cap="none" strike="noStrike">
                  <a:solidFill>
                    <a:srgbClr val="EA155B"/>
                  </a:solidFill>
                  <a:latin typeface="Poppins"/>
                  <a:ea typeface="Poppins"/>
                  <a:cs typeface="Poppins"/>
                  <a:sym typeface="Poppins"/>
                </a:rPr>
                <a:t>3</a:t>
              </a:r>
              <a:endParaRPr b="1" i="0" sz="4500" u="none" cap="none" strike="noStrike">
                <a:solidFill>
                  <a:srgbClr val="EA155B"/>
                </a:solidFill>
                <a:latin typeface="Poppins"/>
                <a:ea typeface="Poppins"/>
                <a:cs typeface="Poppins"/>
                <a:sym typeface="Poppins"/>
              </a:endParaRPr>
            </a:p>
          </p:txBody>
        </p:sp>
      </p:gr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5" name="Shape 705"/>
        <p:cNvGrpSpPr/>
        <p:nvPr/>
      </p:nvGrpSpPr>
      <p:grpSpPr>
        <a:xfrm>
          <a:off x="0" y="0"/>
          <a:ext cx="0" cy="0"/>
          <a:chOff x="0" y="0"/>
          <a:chExt cx="0" cy="0"/>
        </a:xfrm>
      </p:grpSpPr>
      <p:sp>
        <p:nvSpPr>
          <p:cNvPr id="706" name="Google Shape;706;p25"/>
          <p:cNvSpPr txBox="1"/>
          <p:nvPr>
            <p:ph idx="4294967295" type="title"/>
          </p:nvPr>
        </p:nvSpPr>
        <p:spPr>
          <a:xfrm>
            <a:off x="1206501" y="240800"/>
            <a:ext cx="11259300" cy="789300"/>
          </a:xfrm>
          <a:prstGeom prst="rect">
            <a:avLst/>
          </a:prstGeom>
          <a:noFill/>
          <a:ln>
            <a:noFill/>
          </a:ln>
        </p:spPr>
        <p:txBody>
          <a:bodyPr anchorCtr="0" anchor="t" bIns="121900" lIns="121900" spcFirstLastPara="1" rIns="121900" wrap="square" tIns="121900">
            <a:noAutofit/>
          </a:bodyPr>
          <a:lstStyle/>
          <a:p>
            <a:pPr indent="0" lvl="0" marL="0" rtl="0" algn="l">
              <a:lnSpc>
                <a:spcPct val="100000"/>
              </a:lnSpc>
              <a:spcBef>
                <a:spcPts val="0"/>
              </a:spcBef>
              <a:spcAft>
                <a:spcPts val="0"/>
              </a:spcAft>
              <a:buSzPts val="3700"/>
              <a:buNone/>
            </a:pPr>
            <a:r>
              <a:rPr b="1" lang="en-US">
                <a:solidFill>
                  <a:schemeClr val="accent5"/>
                </a:solidFill>
                <a:latin typeface="Bebas Neue"/>
                <a:ea typeface="Bebas Neue"/>
                <a:cs typeface="Bebas Neue"/>
                <a:sym typeface="Bebas Neue"/>
              </a:rPr>
              <a:t>Envisager d'utiliser des méthodes participatives</a:t>
            </a:r>
            <a:endParaRPr sz="2700">
              <a:solidFill>
                <a:schemeClr val="accent4"/>
              </a:solidFill>
              <a:latin typeface="Poppins"/>
              <a:ea typeface="Poppins"/>
              <a:cs typeface="Poppins"/>
              <a:sym typeface="Poppins"/>
            </a:endParaRPr>
          </a:p>
        </p:txBody>
      </p:sp>
      <p:sp>
        <p:nvSpPr>
          <p:cNvPr id="707" name="Google Shape;707;p25"/>
          <p:cNvSpPr/>
          <p:nvPr/>
        </p:nvSpPr>
        <p:spPr>
          <a:xfrm rot="-5400000">
            <a:off x="2337717" y="2033667"/>
            <a:ext cx="1507200" cy="334800"/>
          </a:xfrm>
          <a:prstGeom prst="rightArrow">
            <a:avLst>
              <a:gd fmla="val 50000" name="adj1"/>
              <a:gd fmla="val 50000" name="adj2"/>
            </a:avLst>
          </a:prstGeom>
          <a:solidFill>
            <a:schemeClr val="accent1"/>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Roboto"/>
              <a:ea typeface="Roboto"/>
              <a:cs typeface="Roboto"/>
              <a:sym typeface="Roboto"/>
            </a:endParaRPr>
          </a:p>
        </p:txBody>
      </p:sp>
      <p:sp>
        <p:nvSpPr>
          <p:cNvPr id="708" name="Google Shape;708;p25"/>
          <p:cNvSpPr txBox="1"/>
          <p:nvPr/>
        </p:nvSpPr>
        <p:spPr>
          <a:xfrm>
            <a:off x="3538550" y="1455800"/>
            <a:ext cx="7947900" cy="1193400"/>
          </a:xfrm>
          <a:prstGeom prst="rect">
            <a:avLst/>
          </a:prstGeom>
          <a:noFill/>
          <a:ln>
            <a:noFill/>
          </a:ln>
        </p:spPr>
        <p:txBody>
          <a:bodyPr anchorCtr="0" anchor="t" bIns="121900" lIns="121900" spcFirstLastPara="1" rIns="121900" wrap="square" tIns="121900">
            <a:noAutofit/>
          </a:bodyPr>
          <a:lstStyle/>
          <a:p>
            <a:pPr indent="0" lvl="0" marL="0" marR="0" rtl="0" algn="l">
              <a:lnSpc>
                <a:spcPct val="115000"/>
              </a:lnSpc>
              <a:spcBef>
                <a:spcPts val="0"/>
              </a:spcBef>
              <a:spcAft>
                <a:spcPts val="0"/>
              </a:spcAft>
              <a:buClr>
                <a:srgbClr val="000000"/>
              </a:buClr>
              <a:buSzPts val="2900"/>
              <a:buFont typeface="Arial"/>
              <a:buNone/>
            </a:pPr>
            <a:r>
              <a:rPr b="1" i="0" lang="en-US" sz="2900" u="none" cap="none" strike="noStrike">
                <a:solidFill>
                  <a:schemeClr val="accent1"/>
                </a:solidFill>
                <a:latin typeface="Roboto"/>
                <a:ea typeface="Roboto"/>
                <a:cs typeface="Roboto"/>
                <a:sym typeface="Roboto"/>
              </a:rPr>
              <a:t>Approches menées par des femmes et/ou des filles</a:t>
            </a:r>
            <a:endParaRPr b="1" i="0" sz="2900" u="none" cap="none" strike="noStrike">
              <a:solidFill>
                <a:schemeClr val="accent1"/>
              </a:solidFill>
              <a:latin typeface="Roboto"/>
              <a:ea typeface="Roboto"/>
              <a:cs typeface="Roboto"/>
              <a:sym typeface="Roboto"/>
            </a:endParaRPr>
          </a:p>
        </p:txBody>
      </p:sp>
      <p:sp>
        <p:nvSpPr>
          <p:cNvPr id="709" name="Google Shape;709;p25"/>
          <p:cNvSpPr txBox="1"/>
          <p:nvPr/>
        </p:nvSpPr>
        <p:spPr>
          <a:xfrm>
            <a:off x="718074" y="1671067"/>
            <a:ext cx="2023500" cy="462300"/>
          </a:xfrm>
          <a:prstGeom prst="rect">
            <a:avLst/>
          </a:prstGeom>
          <a:noFill/>
          <a:ln>
            <a:noFill/>
          </a:ln>
        </p:spPr>
        <p:txBody>
          <a:bodyPr anchorCtr="0" anchor="t" bIns="121900" lIns="121900" spcFirstLastPara="1" rIns="121900" wrap="square" tIns="121900">
            <a:noAutofit/>
          </a:bodyPr>
          <a:lstStyle/>
          <a:p>
            <a:pPr indent="0" lvl="0" marL="0" marR="0" rtl="0" algn="r">
              <a:lnSpc>
                <a:spcPct val="115000"/>
              </a:lnSpc>
              <a:spcBef>
                <a:spcPts val="0"/>
              </a:spcBef>
              <a:spcAft>
                <a:spcPts val="0"/>
              </a:spcAft>
              <a:buClr>
                <a:srgbClr val="000000"/>
              </a:buClr>
              <a:buSzPts val="1700"/>
              <a:buFont typeface="Arial"/>
              <a:buNone/>
            </a:pPr>
            <a:r>
              <a:rPr b="0" i="0" lang="en-US" sz="1700" u="none" cap="none" strike="noStrike">
                <a:solidFill>
                  <a:schemeClr val="accent1"/>
                </a:solidFill>
                <a:latin typeface="Roboto"/>
                <a:ea typeface="Roboto"/>
                <a:cs typeface="Roboto"/>
                <a:sym typeface="Roboto"/>
              </a:rPr>
              <a:t>Le plus participatif</a:t>
            </a:r>
            <a:endParaRPr b="0" i="0" sz="1700" u="none" cap="none" strike="noStrike">
              <a:solidFill>
                <a:schemeClr val="accent1"/>
              </a:solidFill>
              <a:latin typeface="Roboto"/>
              <a:ea typeface="Roboto"/>
              <a:cs typeface="Roboto"/>
              <a:sym typeface="Roboto"/>
            </a:endParaRPr>
          </a:p>
        </p:txBody>
      </p:sp>
      <p:sp>
        <p:nvSpPr>
          <p:cNvPr id="710" name="Google Shape;710;p25"/>
          <p:cNvSpPr txBox="1"/>
          <p:nvPr/>
        </p:nvSpPr>
        <p:spPr>
          <a:xfrm>
            <a:off x="3538549" y="2877700"/>
            <a:ext cx="7947900" cy="368100"/>
          </a:xfrm>
          <a:prstGeom prst="rect">
            <a:avLst/>
          </a:prstGeom>
          <a:noFill/>
          <a:ln>
            <a:noFill/>
          </a:ln>
        </p:spPr>
        <p:txBody>
          <a:bodyPr anchorCtr="0" anchor="t" bIns="121900" lIns="121900" spcFirstLastPara="1" rIns="121900" wrap="square" tIns="121900">
            <a:noAutofit/>
          </a:bodyPr>
          <a:lstStyle/>
          <a:p>
            <a:pPr indent="0" lvl="0" marL="0" marR="0" rtl="0" algn="l">
              <a:lnSpc>
                <a:spcPct val="115000"/>
              </a:lnSpc>
              <a:spcBef>
                <a:spcPts val="0"/>
              </a:spcBef>
              <a:spcAft>
                <a:spcPts val="0"/>
              </a:spcAft>
              <a:buClr>
                <a:srgbClr val="000000"/>
              </a:buClr>
              <a:buSzPts val="2900"/>
              <a:buFont typeface="Arial"/>
              <a:buNone/>
            </a:pPr>
            <a:r>
              <a:rPr b="1" i="0" lang="en-US" sz="2900" u="none" cap="none" strike="noStrike">
                <a:solidFill>
                  <a:schemeClr val="accent2"/>
                </a:solidFill>
                <a:latin typeface="Roboto"/>
                <a:ea typeface="Roboto"/>
                <a:cs typeface="Roboto"/>
                <a:sym typeface="Roboto"/>
              </a:rPr>
              <a:t>Participation</a:t>
            </a:r>
            <a:endParaRPr b="1" i="0" sz="2900" u="none" cap="none" strike="noStrike">
              <a:solidFill>
                <a:schemeClr val="accent2"/>
              </a:solidFill>
              <a:latin typeface="Roboto"/>
              <a:ea typeface="Roboto"/>
              <a:cs typeface="Roboto"/>
              <a:sym typeface="Roboto"/>
            </a:endParaRPr>
          </a:p>
        </p:txBody>
      </p:sp>
      <p:sp>
        <p:nvSpPr>
          <p:cNvPr id="711" name="Google Shape;711;p25"/>
          <p:cNvSpPr txBox="1"/>
          <p:nvPr/>
        </p:nvSpPr>
        <p:spPr>
          <a:xfrm>
            <a:off x="3538549" y="5264300"/>
            <a:ext cx="7947900" cy="368100"/>
          </a:xfrm>
          <a:prstGeom prst="rect">
            <a:avLst/>
          </a:prstGeom>
          <a:noFill/>
          <a:ln>
            <a:noFill/>
          </a:ln>
        </p:spPr>
        <p:txBody>
          <a:bodyPr anchorCtr="0" anchor="t" bIns="121900" lIns="121900" spcFirstLastPara="1" rIns="121900" wrap="square" tIns="121900">
            <a:noAutofit/>
          </a:bodyPr>
          <a:lstStyle/>
          <a:p>
            <a:pPr indent="0" lvl="0" marL="0" marR="0" rtl="0" algn="l">
              <a:lnSpc>
                <a:spcPct val="115000"/>
              </a:lnSpc>
              <a:spcBef>
                <a:spcPts val="0"/>
              </a:spcBef>
              <a:spcAft>
                <a:spcPts val="0"/>
              </a:spcAft>
              <a:buClr>
                <a:srgbClr val="000000"/>
              </a:buClr>
              <a:buSzPts val="2900"/>
              <a:buFont typeface="Arial"/>
              <a:buNone/>
            </a:pPr>
            <a:r>
              <a:rPr b="1" i="0" lang="en-US" sz="2900" u="none" cap="none" strike="noStrike">
                <a:solidFill>
                  <a:srgbClr val="666666"/>
                </a:solidFill>
                <a:latin typeface="Roboto"/>
                <a:ea typeface="Roboto"/>
                <a:cs typeface="Roboto"/>
                <a:sym typeface="Roboto"/>
              </a:rPr>
              <a:t>Engagement limité</a:t>
            </a:r>
            <a:endParaRPr b="1" i="0" sz="2900" u="none" cap="none" strike="noStrike">
              <a:solidFill>
                <a:srgbClr val="666666"/>
              </a:solidFill>
              <a:latin typeface="Roboto"/>
              <a:ea typeface="Roboto"/>
              <a:cs typeface="Roboto"/>
              <a:sym typeface="Roboto"/>
            </a:endParaRPr>
          </a:p>
        </p:txBody>
      </p:sp>
      <p:sp>
        <p:nvSpPr>
          <p:cNvPr id="712" name="Google Shape;712;p25"/>
          <p:cNvSpPr txBox="1"/>
          <p:nvPr/>
        </p:nvSpPr>
        <p:spPr>
          <a:xfrm>
            <a:off x="673717" y="5220200"/>
            <a:ext cx="2112900" cy="462300"/>
          </a:xfrm>
          <a:prstGeom prst="rect">
            <a:avLst/>
          </a:prstGeom>
          <a:noFill/>
          <a:ln>
            <a:noFill/>
          </a:ln>
        </p:spPr>
        <p:txBody>
          <a:bodyPr anchorCtr="0" anchor="t" bIns="121900" lIns="121900" spcFirstLastPara="1" rIns="121900" wrap="square" tIns="121900">
            <a:noAutofit/>
          </a:bodyPr>
          <a:lstStyle/>
          <a:p>
            <a:pPr indent="0" lvl="0" marL="0" marR="0" rtl="0" algn="r">
              <a:lnSpc>
                <a:spcPct val="115000"/>
              </a:lnSpc>
              <a:spcBef>
                <a:spcPts val="0"/>
              </a:spcBef>
              <a:spcAft>
                <a:spcPts val="0"/>
              </a:spcAft>
              <a:buClr>
                <a:srgbClr val="000000"/>
              </a:buClr>
              <a:buSzPts val="1700"/>
              <a:buFont typeface="Arial"/>
              <a:buNone/>
            </a:pPr>
            <a:r>
              <a:rPr b="0" i="0" lang="en-US" sz="1700" u="none" cap="none" strike="noStrike">
                <a:solidFill>
                  <a:srgbClr val="666666"/>
                </a:solidFill>
                <a:latin typeface="Roboto"/>
                <a:ea typeface="Roboto"/>
                <a:cs typeface="Roboto"/>
                <a:sym typeface="Roboto"/>
              </a:rPr>
              <a:t>Le moins participatif</a:t>
            </a:r>
            <a:endParaRPr b="0" i="0" sz="1700" u="none" cap="none" strike="noStrike">
              <a:solidFill>
                <a:srgbClr val="666666"/>
              </a:solidFill>
              <a:latin typeface="Roboto"/>
              <a:ea typeface="Roboto"/>
              <a:cs typeface="Roboto"/>
              <a:sym typeface="Roboto"/>
            </a:endParaRPr>
          </a:p>
        </p:txBody>
      </p:sp>
      <p:sp>
        <p:nvSpPr>
          <p:cNvPr id="713" name="Google Shape;713;p25"/>
          <p:cNvSpPr txBox="1"/>
          <p:nvPr/>
        </p:nvSpPr>
        <p:spPr>
          <a:xfrm>
            <a:off x="3538549" y="4071000"/>
            <a:ext cx="7947900" cy="368100"/>
          </a:xfrm>
          <a:prstGeom prst="rect">
            <a:avLst/>
          </a:prstGeom>
          <a:noFill/>
          <a:ln>
            <a:noFill/>
          </a:ln>
        </p:spPr>
        <p:txBody>
          <a:bodyPr anchorCtr="0" anchor="t" bIns="121900" lIns="121900" spcFirstLastPara="1" rIns="121900" wrap="square" tIns="121900">
            <a:noAutofit/>
          </a:bodyPr>
          <a:lstStyle/>
          <a:p>
            <a:pPr indent="0" lvl="0" marL="0" marR="0" rtl="0" algn="l">
              <a:lnSpc>
                <a:spcPct val="115000"/>
              </a:lnSpc>
              <a:spcBef>
                <a:spcPts val="0"/>
              </a:spcBef>
              <a:spcAft>
                <a:spcPts val="0"/>
              </a:spcAft>
              <a:buClr>
                <a:srgbClr val="000000"/>
              </a:buClr>
              <a:buSzPts val="2900"/>
              <a:buFont typeface="Arial"/>
              <a:buNone/>
            </a:pPr>
            <a:r>
              <a:rPr b="1" i="0" lang="en-US" sz="2900" u="none" cap="none" strike="noStrike">
                <a:solidFill>
                  <a:schemeClr val="accent4"/>
                </a:solidFill>
                <a:latin typeface="Roboto"/>
                <a:ea typeface="Roboto"/>
                <a:cs typeface="Roboto"/>
                <a:sym typeface="Roboto"/>
              </a:rPr>
              <a:t>Retours des utilisatrices finales</a:t>
            </a:r>
            <a:endParaRPr b="1" i="0" sz="2900" u="none" cap="none" strike="noStrike">
              <a:solidFill>
                <a:schemeClr val="accent4"/>
              </a:solidFill>
              <a:latin typeface="Roboto"/>
              <a:ea typeface="Roboto"/>
              <a:cs typeface="Roboto"/>
              <a:sym typeface="Roboto"/>
            </a:endParaRPr>
          </a:p>
        </p:txBody>
      </p:sp>
      <p:sp>
        <p:nvSpPr>
          <p:cNvPr id="714" name="Google Shape;714;p25"/>
          <p:cNvSpPr/>
          <p:nvPr/>
        </p:nvSpPr>
        <p:spPr>
          <a:xfrm rot="-5400000">
            <a:off x="2289500" y="3200983"/>
            <a:ext cx="1599300" cy="354000"/>
          </a:xfrm>
          <a:prstGeom prst="rightArrow">
            <a:avLst>
              <a:gd fmla="val 50000" name="adj1"/>
              <a:gd fmla="val 50000" name="adj2"/>
            </a:avLst>
          </a:prstGeom>
          <a:solidFill>
            <a:schemeClr val="accent2"/>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Roboto"/>
              <a:ea typeface="Roboto"/>
              <a:cs typeface="Roboto"/>
              <a:sym typeface="Roboto"/>
            </a:endParaRPr>
          </a:p>
        </p:txBody>
      </p:sp>
      <p:sp>
        <p:nvSpPr>
          <p:cNvPr id="715" name="Google Shape;715;p25"/>
          <p:cNvSpPr/>
          <p:nvPr/>
        </p:nvSpPr>
        <p:spPr>
          <a:xfrm rot="-5400000">
            <a:off x="2352350" y="4228100"/>
            <a:ext cx="1473600" cy="354000"/>
          </a:xfrm>
          <a:prstGeom prst="rightArrow">
            <a:avLst>
              <a:gd fmla="val 50000" name="adj1"/>
              <a:gd fmla="val 50000" name="adj2"/>
            </a:avLst>
          </a:prstGeom>
          <a:solidFill>
            <a:schemeClr val="accent4"/>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Roboto"/>
              <a:ea typeface="Roboto"/>
              <a:cs typeface="Roboto"/>
              <a:sym typeface="Roboto"/>
            </a:endParaRPr>
          </a:p>
        </p:txBody>
      </p:sp>
      <p:sp>
        <p:nvSpPr>
          <p:cNvPr id="716" name="Google Shape;716;p25"/>
          <p:cNvSpPr/>
          <p:nvPr/>
        </p:nvSpPr>
        <p:spPr>
          <a:xfrm rot="-5400000">
            <a:off x="2390300" y="5383183"/>
            <a:ext cx="1397700" cy="354000"/>
          </a:xfrm>
          <a:prstGeom prst="rightArrow">
            <a:avLst>
              <a:gd fmla="val 50000" name="adj1"/>
              <a:gd fmla="val 50000" name="adj2"/>
            </a:avLst>
          </a:prstGeom>
          <a:solidFill>
            <a:srgbClr val="999999"/>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Roboto"/>
              <a:ea typeface="Roboto"/>
              <a:cs typeface="Roboto"/>
              <a:sym typeface="Roboto"/>
            </a:endParaRPr>
          </a:p>
        </p:txBody>
      </p:sp>
      <p:pic>
        <p:nvPicPr>
          <p:cNvPr id="717" name="Google Shape;717;p25"/>
          <p:cNvPicPr preferRelativeResize="0"/>
          <p:nvPr/>
        </p:nvPicPr>
        <p:blipFill rotWithShape="1">
          <a:blip r:embed="rId3">
            <a:alphaModFix/>
          </a:blip>
          <a:srcRect b="0" l="0" r="0" t="0"/>
          <a:stretch/>
        </p:blipFill>
        <p:spPr>
          <a:xfrm>
            <a:off x="10066300" y="4589211"/>
            <a:ext cx="1716025" cy="1724277"/>
          </a:xfrm>
          <a:prstGeom prst="rect">
            <a:avLst/>
          </a:prstGeom>
          <a:noFill/>
          <a:ln>
            <a:noFill/>
          </a:ln>
        </p:spPr>
      </p:pic>
      <p:grpSp>
        <p:nvGrpSpPr>
          <p:cNvPr id="718" name="Google Shape;718;p25"/>
          <p:cNvGrpSpPr/>
          <p:nvPr/>
        </p:nvGrpSpPr>
        <p:grpSpPr>
          <a:xfrm>
            <a:off x="164478" y="217473"/>
            <a:ext cx="1000907" cy="1099059"/>
            <a:chOff x="1711250" y="2748252"/>
            <a:chExt cx="307036" cy="361200"/>
          </a:xfrm>
        </p:grpSpPr>
        <p:sp>
          <p:nvSpPr>
            <p:cNvPr id="719" name="Google Shape;719;p25"/>
            <p:cNvSpPr/>
            <p:nvPr/>
          </p:nvSpPr>
          <p:spPr>
            <a:xfrm>
              <a:off x="1711250" y="2756625"/>
              <a:ext cx="272100" cy="272100"/>
            </a:xfrm>
            <a:prstGeom prst="ellipse">
              <a:avLst/>
            </a:prstGeom>
            <a:noFill/>
            <a:ln cap="flat" cmpd="sng" w="9525">
              <a:solidFill>
                <a:srgbClr val="EA155B"/>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oppins"/>
                <a:ea typeface="Poppins"/>
                <a:cs typeface="Poppins"/>
                <a:sym typeface="Poppins"/>
              </a:endParaRPr>
            </a:p>
          </p:txBody>
        </p:sp>
        <p:sp>
          <p:nvSpPr>
            <p:cNvPr id="720" name="Google Shape;720;p25"/>
            <p:cNvSpPr txBox="1"/>
            <p:nvPr/>
          </p:nvSpPr>
          <p:spPr>
            <a:xfrm>
              <a:off x="1746186" y="2748252"/>
              <a:ext cx="272100" cy="3612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00"/>
                <a:buFont typeface="Arial"/>
                <a:buNone/>
              </a:pPr>
              <a:r>
                <a:rPr b="1" i="0" lang="en-US" sz="2800" u="none" cap="none" strike="noStrike">
                  <a:solidFill>
                    <a:srgbClr val="EA155B"/>
                  </a:solidFill>
                  <a:latin typeface="Poppins"/>
                  <a:ea typeface="Poppins"/>
                  <a:cs typeface="Poppins"/>
                  <a:sym typeface="Poppins"/>
                </a:rPr>
                <a:t> </a:t>
              </a:r>
              <a:r>
                <a:rPr b="1" i="0" lang="en-US" sz="4500" u="none" cap="none" strike="noStrike">
                  <a:solidFill>
                    <a:srgbClr val="EA155B"/>
                  </a:solidFill>
                  <a:latin typeface="Poppins"/>
                  <a:ea typeface="Poppins"/>
                  <a:cs typeface="Poppins"/>
                  <a:sym typeface="Poppins"/>
                </a:rPr>
                <a:t>3</a:t>
              </a:r>
              <a:endParaRPr b="1" i="0" sz="4500" u="none" cap="none" strike="noStrike">
                <a:solidFill>
                  <a:srgbClr val="EA155B"/>
                </a:solidFill>
                <a:latin typeface="Poppins"/>
                <a:ea typeface="Poppins"/>
                <a:cs typeface="Poppins"/>
                <a:sym typeface="Poppins"/>
              </a:endParaRPr>
            </a:p>
          </p:txBody>
        </p:sp>
      </p:gr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717"/>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24" name="Shape 724"/>
        <p:cNvGrpSpPr/>
        <p:nvPr/>
      </p:nvGrpSpPr>
      <p:grpSpPr>
        <a:xfrm>
          <a:off x="0" y="0"/>
          <a:ext cx="0" cy="0"/>
          <a:chOff x="0" y="0"/>
          <a:chExt cx="0" cy="0"/>
        </a:xfrm>
      </p:grpSpPr>
      <p:sp>
        <p:nvSpPr>
          <p:cNvPr id="725" name="Google Shape;725;p26"/>
          <p:cNvSpPr/>
          <p:nvPr/>
        </p:nvSpPr>
        <p:spPr>
          <a:xfrm>
            <a:off x="7828350" y="1761575"/>
            <a:ext cx="3696000" cy="4497600"/>
          </a:xfrm>
          <a:prstGeom prst="rect">
            <a:avLst/>
          </a:prstGeom>
          <a:solidFill>
            <a:srgbClr val="FFFFFF"/>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Calibri"/>
              <a:ea typeface="Calibri"/>
              <a:cs typeface="Calibri"/>
              <a:sym typeface="Calibri"/>
            </a:endParaRPr>
          </a:p>
        </p:txBody>
      </p:sp>
      <p:sp>
        <p:nvSpPr>
          <p:cNvPr id="726" name="Google Shape;726;p26"/>
          <p:cNvSpPr txBox="1"/>
          <p:nvPr/>
        </p:nvSpPr>
        <p:spPr>
          <a:xfrm>
            <a:off x="7981125" y="4393225"/>
            <a:ext cx="3696000" cy="7893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500"/>
              <a:buFont typeface="Arial"/>
              <a:buNone/>
            </a:pPr>
            <a:r>
              <a:rPr b="0" i="0" lang="en-US" sz="2500" u="none" cap="none" strike="noStrike">
                <a:solidFill>
                  <a:schemeClr val="dk1"/>
                </a:solidFill>
                <a:latin typeface="Caveat"/>
                <a:ea typeface="Caveat"/>
                <a:cs typeface="Caveat"/>
                <a:sym typeface="Caveat"/>
              </a:rPr>
              <a:t>Les filles cartographient les ressources de la communauté et recommandent des activités.</a:t>
            </a:r>
            <a:endParaRPr b="0" i="0" sz="2500" u="none" cap="none" strike="noStrike">
              <a:solidFill>
                <a:schemeClr val="dk1"/>
              </a:solidFill>
              <a:latin typeface="Caveat"/>
              <a:ea typeface="Caveat"/>
              <a:cs typeface="Caveat"/>
              <a:sym typeface="Caveat"/>
            </a:endParaRPr>
          </a:p>
        </p:txBody>
      </p:sp>
      <p:sp>
        <p:nvSpPr>
          <p:cNvPr id="727" name="Google Shape;727;p26"/>
          <p:cNvSpPr txBox="1"/>
          <p:nvPr/>
        </p:nvSpPr>
        <p:spPr>
          <a:xfrm>
            <a:off x="9792900" y="5619877"/>
            <a:ext cx="1791300" cy="6393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Roboto"/>
                <a:ea typeface="Roboto"/>
                <a:cs typeface="Roboto"/>
                <a:sym typeface="Roboto"/>
              </a:rPr>
              <a:t>Crédit photo : Au cœur du sujet, SLF, 2016.</a:t>
            </a:r>
            <a:endParaRPr b="0" i="0" sz="1000" u="none" cap="none" strike="noStrike">
              <a:solidFill>
                <a:srgbClr val="000000"/>
              </a:solidFill>
              <a:latin typeface="Roboto"/>
              <a:ea typeface="Roboto"/>
              <a:cs typeface="Roboto"/>
              <a:sym typeface="Roboto"/>
            </a:endParaRPr>
          </a:p>
        </p:txBody>
      </p:sp>
      <p:sp>
        <p:nvSpPr>
          <p:cNvPr id="728" name="Google Shape;728;p26"/>
          <p:cNvSpPr txBox="1"/>
          <p:nvPr>
            <p:ph idx="4294967295" type="title"/>
          </p:nvPr>
        </p:nvSpPr>
        <p:spPr>
          <a:xfrm>
            <a:off x="1206501" y="240800"/>
            <a:ext cx="11259300" cy="789300"/>
          </a:xfrm>
          <a:prstGeom prst="rect">
            <a:avLst/>
          </a:prstGeom>
          <a:noFill/>
          <a:ln>
            <a:noFill/>
          </a:ln>
        </p:spPr>
        <p:txBody>
          <a:bodyPr anchorCtr="0" anchor="t" bIns="121900" lIns="121900" spcFirstLastPara="1" rIns="121900" wrap="square" tIns="121900">
            <a:noAutofit/>
          </a:bodyPr>
          <a:lstStyle/>
          <a:p>
            <a:pPr indent="0" lvl="0" marL="0" rtl="0" algn="l">
              <a:lnSpc>
                <a:spcPct val="100000"/>
              </a:lnSpc>
              <a:spcBef>
                <a:spcPts val="0"/>
              </a:spcBef>
              <a:spcAft>
                <a:spcPts val="0"/>
              </a:spcAft>
              <a:buSzPts val="3700"/>
              <a:buNone/>
            </a:pPr>
            <a:r>
              <a:rPr b="1" lang="en-US">
                <a:solidFill>
                  <a:schemeClr val="accent5"/>
                </a:solidFill>
                <a:latin typeface="Bebas Neue"/>
                <a:ea typeface="Bebas Neue"/>
                <a:cs typeface="Bebas Neue"/>
                <a:sym typeface="Bebas Neue"/>
              </a:rPr>
              <a:t>Envisager d'utiliser des méthodes participatives</a:t>
            </a:r>
            <a:endParaRPr sz="2700">
              <a:solidFill>
                <a:schemeClr val="accent4"/>
              </a:solidFill>
              <a:latin typeface="Poppins"/>
              <a:ea typeface="Poppins"/>
              <a:cs typeface="Poppins"/>
              <a:sym typeface="Poppins"/>
            </a:endParaRPr>
          </a:p>
        </p:txBody>
      </p:sp>
      <p:sp>
        <p:nvSpPr>
          <p:cNvPr id="729" name="Google Shape;729;p26"/>
          <p:cNvSpPr/>
          <p:nvPr/>
        </p:nvSpPr>
        <p:spPr>
          <a:xfrm rot="-5400000">
            <a:off x="2337717" y="2033667"/>
            <a:ext cx="1507200" cy="334800"/>
          </a:xfrm>
          <a:prstGeom prst="rightArrow">
            <a:avLst>
              <a:gd fmla="val 50000" name="adj1"/>
              <a:gd fmla="val 50000" name="adj2"/>
            </a:avLst>
          </a:prstGeom>
          <a:solidFill>
            <a:schemeClr val="accent1"/>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Roboto"/>
              <a:ea typeface="Roboto"/>
              <a:cs typeface="Roboto"/>
              <a:sym typeface="Roboto"/>
            </a:endParaRPr>
          </a:p>
        </p:txBody>
      </p:sp>
      <p:sp>
        <p:nvSpPr>
          <p:cNvPr id="730" name="Google Shape;730;p26"/>
          <p:cNvSpPr txBox="1"/>
          <p:nvPr/>
        </p:nvSpPr>
        <p:spPr>
          <a:xfrm>
            <a:off x="3538550" y="1303400"/>
            <a:ext cx="4289700" cy="1193400"/>
          </a:xfrm>
          <a:prstGeom prst="rect">
            <a:avLst/>
          </a:prstGeom>
          <a:noFill/>
          <a:ln>
            <a:noFill/>
          </a:ln>
        </p:spPr>
        <p:txBody>
          <a:bodyPr anchorCtr="0" anchor="t" bIns="121900" lIns="121900" spcFirstLastPara="1" rIns="121900" wrap="square" tIns="121900">
            <a:noAutofit/>
          </a:bodyPr>
          <a:lstStyle/>
          <a:p>
            <a:pPr indent="0" lvl="0" marL="0" marR="0" rtl="0" algn="l">
              <a:lnSpc>
                <a:spcPct val="115000"/>
              </a:lnSpc>
              <a:spcBef>
                <a:spcPts val="0"/>
              </a:spcBef>
              <a:spcAft>
                <a:spcPts val="0"/>
              </a:spcAft>
              <a:buClr>
                <a:srgbClr val="000000"/>
              </a:buClr>
              <a:buSzPts val="2900"/>
              <a:buFont typeface="Arial"/>
              <a:buNone/>
            </a:pPr>
            <a:r>
              <a:rPr b="1" i="0" lang="en-US" sz="2900" u="none" cap="none" strike="noStrike">
                <a:solidFill>
                  <a:schemeClr val="accent1"/>
                </a:solidFill>
                <a:latin typeface="Roboto"/>
                <a:ea typeface="Roboto"/>
                <a:cs typeface="Roboto"/>
                <a:sym typeface="Roboto"/>
              </a:rPr>
              <a:t>Approches menées par des femmes et/ou des filles</a:t>
            </a:r>
            <a:endParaRPr b="1" i="0" sz="2900" u="none" cap="none" strike="noStrike">
              <a:solidFill>
                <a:schemeClr val="accent1"/>
              </a:solidFill>
              <a:latin typeface="Roboto"/>
              <a:ea typeface="Roboto"/>
              <a:cs typeface="Roboto"/>
              <a:sym typeface="Roboto"/>
            </a:endParaRPr>
          </a:p>
        </p:txBody>
      </p:sp>
      <p:sp>
        <p:nvSpPr>
          <p:cNvPr id="731" name="Google Shape;731;p26"/>
          <p:cNvSpPr txBox="1"/>
          <p:nvPr/>
        </p:nvSpPr>
        <p:spPr>
          <a:xfrm>
            <a:off x="718074" y="1671067"/>
            <a:ext cx="2023500" cy="462300"/>
          </a:xfrm>
          <a:prstGeom prst="rect">
            <a:avLst/>
          </a:prstGeom>
          <a:noFill/>
          <a:ln>
            <a:noFill/>
          </a:ln>
        </p:spPr>
        <p:txBody>
          <a:bodyPr anchorCtr="0" anchor="t" bIns="121900" lIns="121900" spcFirstLastPara="1" rIns="121900" wrap="square" tIns="121900">
            <a:noAutofit/>
          </a:bodyPr>
          <a:lstStyle/>
          <a:p>
            <a:pPr indent="0" lvl="0" marL="0" marR="0" rtl="0" algn="r">
              <a:lnSpc>
                <a:spcPct val="115000"/>
              </a:lnSpc>
              <a:spcBef>
                <a:spcPts val="0"/>
              </a:spcBef>
              <a:spcAft>
                <a:spcPts val="0"/>
              </a:spcAft>
              <a:buClr>
                <a:srgbClr val="000000"/>
              </a:buClr>
              <a:buSzPts val="1700"/>
              <a:buFont typeface="Arial"/>
              <a:buNone/>
            </a:pPr>
            <a:r>
              <a:rPr b="0" i="0" lang="en-US" sz="1700" u="none" cap="none" strike="noStrike">
                <a:solidFill>
                  <a:schemeClr val="accent1"/>
                </a:solidFill>
                <a:latin typeface="Roboto"/>
                <a:ea typeface="Roboto"/>
                <a:cs typeface="Roboto"/>
                <a:sym typeface="Roboto"/>
              </a:rPr>
              <a:t>Le plus participatif</a:t>
            </a:r>
            <a:endParaRPr b="0" i="0" sz="1700" u="none" cap="none" strike="noStrike">
              <a:solidFill>
                <a:schemeClr val="accent1"/>
              </a:solidFill>
              <a:latin typeface="Roboto"/>
              <a:ea typeface="Roboto"/>
              <a:cs typeface="Roboto"/>
              <a:sym typeface="Roboto"/>
            </a:endParaRPr>
          </a:p>
        </p:txBody>
      </p:sp>
      <p:sp>
        <p:nvSpPr>
          <p:cNvPr id="732" name="Google Shape;732;p26"/>
          <p:cNvSpPr txBox="1"/>
          <p:nvPr/>
        </p:nvSpPr>
        <p:spPr>
          <a:xfrm>
            <a:off x="3538549" y="2877700"/>
            <a:ext cx="7947900" cy="368100"/>
          </a:xfrm>
          <a:prstGeom prst="rect">
            <a:avLst/>
          </a:prstGeom>
          <a:noFill/>
          <a:ln>
            <a:noFill/>
          </a:ln>
        </p:spPr>
        <p:txBody>
          <a:bodyPr anchorCtr="0" anchor="t" bIns="121900" lIns="121900" spcFirstLastPara="1" rIns="121900" wrap="square" tIns="121900">
            <a:noAutofit/>
          </a:bodyPr>
          <a:lstStyle/>
          <a:p>
            <a:pPr indent="0" lvl="0" marL="0" marR="0" rtl="0" algn="l">
              <a:lnSpc>
                <a:spcPct val="115000"/>
              </a:lnSpc>
              <a:spcBef>
                <a:spcPts val="0"/>
              </a:spcBef>
              <a:spcAft>
                <a:spcPts val="0"/>
              </a:spcAft>
              <a:buClr>
                <a:srgbClr val="000000"/>
              </a:buClr>
              <a:buSzPts val="2900"/>
              <a:buFont typeface="Arial"/>
              <a:buNone/>
            </a:pPr>
            <a:r>
              <a:rPr b="1" i="0" lang="en-US" sz="2900" u="none" cap="none" strike="noStrike">
                <a:solidFill>
                  <a:schemeClr val="accent2"/>
                </a:solidFill>
                <a:latin typeface="Roboto"/>
                <a:ea typeface="Roboto"/>
                <a:cs typeface="Roboto"/>
                <a:sym typeface="Roboto"/>
              </a:rPr>
              <a:t>Participation</a:t>
            </a:r>
            <a:endParaRPr b="1" i="0" sz="2900" u="none" cap="none" strike="noStrike">
              <a:solidFill>
                <a:schemeClr val="accent2"/>
              </a:solidFill>
              <a:latin typeface="Roboto"/>
              <a:ea typeface="Roboto"/>
              <a:cs typeface="Roboto"/>
              <a:sym typeface="Roboto"/>
            </a:endParaRPr>
          </a:p>
        </p:txBody>
      </p:sp>
      <p:sp>
        <p:nvSpPr>
          <p:cNvPr id="733" name="Google Shape;733;p26"/>
          <p:cNvSpPr txBox="1"/>
          <p:nvPr/>
        </p:nvSpPr>
        <p:spPr>
          <a:xfrm>
            <a:off x="3538550" y="5264300"/>
            <a:ext cx="4438800" cy="368100"/>
          </a:xfrm>
          <a:prstGeom prst="rect">
            <a:avLst/>
          </a:prstGeom>
          <a:noFill/>
          <a:ln>
            <a:noFill/>
          </a:ln>
        </p:spPr>
        <p:txBody>
          <a:bodyPr anchorCtr="0" anchor="t" bIns="121900" lIns="121900" spcFirstLastPara="1" rIns="121900" wrap="square" tIns="121900">
            <a:noAutofit/>
          </a:bodyPr>
          <a:lstStyle/>
          <a:p>
            <a:pPr indent="0" lvl="0" marL="0" marR="0" rtl="0" algn="l">
              <a:lnSpc>
                <a:spcPct val="115000"/>
              </a:lnSpc>
              <a:spcBef>
                <a:spcPts val="0"/>
              </a:spcBef>
              <a:spcAft>
                <a:spcPts val="0"/>
              </a:spcAft>
              <a:buClr>
                <a:srgbClr val="000000"/>
              </a:buClr>
              <a:buSzPts val="2900"/>
              <a:buFont typeface="Arial"/>
              <a:buNone/>
            </a:pPr>
            <a:r>
              <a:rPr b="1" i="0" lang="en-US" sz="2900" u="none" cap="none" strike="noStrike">
                <a:solidFill>
                  <a:srgbClr val="666666"/>
                </a:solidFill>
                <a:latin typeface="Roboto"/>
                <a:ea typeface="Roboto"/>
                <a:cs typeface="Roboto"/>
                <a:sym typeface="Roboto"/>
              </a:rPr>
              <a:t>Engagement limité</a:t>
            </a:r>
            <a:endParaRPr b="1" i="0" sz="2900" u="none" cap="none" strike="noStrike">
              <a:solidFill>
                <a:srgbClr val="666666"/>
              </a:solidFill>
              <a:latin typeface="Roboto"/>
              <a:ea typeface="Roboto"/>
              <a:cs typeface="Roboto"/>
              <a:sym typeface="Roboto"/>
            </a:endParaRPr>
          </a:p>
        </p:txBody>
      </p:sp>
      <p:sp>
        <p:nvSpPr>
          <p:cNvPr id="734" name="Google Shape;734;p26"/>
          <p:cNvSpPr txBox="1"/>
          <p:nvPr/>
        </p:nvSpPr>
        <p:spPr>
          <a:xfrm>
            <a:off x="673717" y="5220200"/>
            <a:ext cx="2112900" cy="462300"/>
          </a:xfrm>
          <a:prstGeom prst="rect">
            <a:avLst/>
          </a:prstGeom>
          <a:noFill/>
          <a:ln>
            <a:noFill/>
          </a:ln>
        </p:spPr>
        <p:txBody>
          <a:bodyPr anchorCtr="0" anchor="t" bIns="121900" lIns="121900" spcFirstLastPara="1" rIns="121900" wrap="square" tIns="121900">
            <a:noAutofit/>
          </a:bodyPr>
          <a:lstStyle/>
          <a:p>
            <a:pPr indent="0" lvl="0" marL="0" marR="0" rtl="0" algn="r">
              <a:lnSpc>
                <a:spcPct val="115000"/>
              </a:lnSpc>
              <a:spcBef>
                <a:spcPts val="0"/>
              </a:spcBef>
              <a:spcAft>
                <a:spcPts val="0"/>
              </a:spcAft>
              <a:buClr>
                <a:srgbClr val="000000"/>
              </a:buClr>
              <a:buSzPts val="1700"/>
              <a:buFont typeface="Arial"/>
              <a:buNone/>
            </a:pPr>
            <a:r>
              <a:rPr b="0" i="0" lang="en-US" sz="1700" u="none" cap="none" strike="noStrike">
                <a:solidFill>
                  <a:srgbClr val="666666"/>
                </a:solidFill>
                <a:latin typeface="Roboto"/>
                <a:ea typeface="Roboto"/>
                <a:cs typeface="Roboto"/>
                <a:sym typeface="Roboto"/>
              </a:rPr>
              <a:t>Le moins participatif</a:t>
            </a:r>
            <a:endParaRPr b="0" i="0" sz="1700" u="none" cap="none" strike="noStrike">
              <a:solidFill>
                <a:srgbClr val="666666"/>
              </a:solidFill>
              <a:latin typeface="Roboto"/>
              <a:ea typeface="Roboto"/>
              <a:cs typeface="Roboto"/>
              <a:sym typeface="Roboto"/>
            </a:endParaRPr>
          </a:p>
        </p:txBody>
      </p:sp>
      <p:sp>
        <p:nvSpPr>
          <p:cNvPr id="735" name="Google Shape;735;p26"/>
          <p:cNvSpPr txBox="1"/>
          <p:nvPr/>
        </p:nvSpPr>
        <p:spPr>
          <a:xfrm>
            <a:off x="3538550" y="3766200"/>
            <a:ext cx="4289700" cy="368100"/>
          </a:xfrm>
          <a:prstGeom prst="rect">
            <a:avLst/>
          </a:prstGeom>
          <a:noFill/>
          <a:ln>
            <a:noFill/>
          </a:ln>
        </p:spPr>
        <p:txBody>
          <a:bodyPr anchorCtr="0" anchor="t" bIns="121900" lIns="121900" spcFirstLastPara="1" rIns="121900" wrap="square" tIns="121900">
            <a:noAutofit/>
          </a:bodyPr>
          <a:lstStyle/>
          <a:p>
            <a:pPr indent="0" lvl="0" marL="0" marR="0" rtl="0" algn="l">
              <a:lnSpc>
                <a:spcPct val="115000"/>
              </a:lnSpc>
              <a:spcBef>
                <a:spcPts val="0"/>
              </a:spcBef>
              <a:spcAft>
                <a:spcPts val="0"/>
              </a:spcAft>
              <a:buClr>
                <a:schemeClr val="dk1"/>
              </a:buClr>
              <a:buSzPts val="1100"/>
              <a:buFont typeface="Arial"/>
              <a:buNone/>
            </a:pPr>
            <a:r>
              <a:rPr b="1" i="0" lang="en-US" sz="2900" u="none" cap="none" strike="noStrike">
                <a:solidFill>
                  <a:schemeClr val="accent4"/>
                </a:solidFill>
                <a:latin typeface="Roboto"/>
                <a:ea typeface="Roboto"/>
                <a:cs typeface="Roboto"/>
                <a:sym typeface="Roboto"/>
              </a:rPr>
              <a:t>Retours des utilisatrices finales</a:t>
            </a:r>
            <a:endParaRPr b="1" i="0" sz="2900" u="none" cap="none" strike="noStrike">
              <a:solidFill>
                <a:schemeClr val="accent4"/>
              </a:solidFill>
              <a:latin typeface="Roboto"/>
              <a:ea typeface="Roboto"/>
              <a:cs typeface="Roboto"/>
              <a:sym typeface="Roboto"/>
            </a:endParaRPr>
          </a:p>
        </p:txBody>
      </p:sp>
      <p:sp>
        <p:nvSpPr>
          <p:cNvPr id="736" name="Google Shape;736;p26"/>
          <p:cNvSpPr/>
          <p:nvPr/>
        </p:nvSpPr>
        <p:spPr>
          <a:xfrm rot="-5400000">
            <a:off x="2289500" y="3200983"/>
            <a:ext cx="1599300" cy="354000"/>
          </a:xfrm>
          <a:prstGeom prst="rightArrow">
            <a:avLst>
              <a:gd fmla="val 50000" name="adj1"/>
              <a:gd fmla="val 50000" name="adj2"/>
            </a:avLst>
          </a:prstGeom>
          <a:solidFill>
            <a:schemeClr val="accent2"/>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Roboto"/>
              <a:ea typeface="Roboto"/>
              <a:cs typeface="Roboto"/>
              <a:sym typeface="Roboto"/>
            </a:endParaRPr>
          </a:p>
        </p:txBody>
      </p:sp>
      <p:sp>
        <p:nvSpPr>
          <p:cNvPr id="737" name="Google Shape;737;p26"/>
          <p:cNvSpPr/>
          <p:nvPr/>
        </p:nvSpPr>
        <p:spPr>
          <a:xfrm rot="-5400000">
            <a:off x="2352350" y="4228100"/>
            <a:ext cx="1473600" cy="354000"/>
          </a:xfrm>
          <a:prstGeom prst="rightArrow">
            <a:avLst>
              <a:gd fmla="val 50000" name="adj1"/>
              <a:gd fmla="val 50000" name="adj2"/>
            </a:avLst>
          </a:prstGeom>
          <a:solidFill>
            <a:schemeClr val="accent4"/>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Roboto"/>
              <a:ea typeface="Roboto"/>
              <a:cs typeface="Roboto"/>
              <a:sym typeface="Roboto"/>
            </a:endParaRPr>
          </a:p>
        </p:txBody>
      </p:sp>
      <p:sp>
        <p:nvSpPr>
          <p:cNvPr id="738" name="Google Shape;738;p26"/>
          <p:cNvSpPr/>
          <p:nvPr/>
        </p:nvSpPr>
        <p:spPr>
          <a:xfrm rot="-5400000">
            <a:off x="2390300" y="5383183"/>
            <a:ext cx="1397700" cy="354000"/>
          </a:xfrm>
          <a:prstGeom prst="rightArrow">
            <a:avLst>
              <a:gd fmla="val 50000" name="adj1"/>
              <a:gd fmla="val 50000" name="adj2"/>
            </a:avLst>
          </a:prstGeom>
          <a:solidFill>
            <a:srgbClr val="999999"/>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Roboto"/>
              <a:ea typeface="Roboto"/>
              <a:cs typeface="Roboto"/>
              <a:sym typeface="Roboto"/>
            </a:endParaRPr>
          </a:p>
        </p:txBody>
      </p:sp>
      <p:pic>
        <p:nvPicPr>
          <p:cNvPr id="739" name="Google Shape;739;p26"/>
          <p:cNvPicPr preferRelativeResize="0"/>
          <p:nvPr/>
        </p:nvPicPr>
        <p:blipFill rotWithShape="1">
          <a:blip r:embed="rId3">
            <a:alphaModFix/>
          </a:blip>
          <a:srcRect b="0" l="0" r="0" t="0"/>
          <a:stretch/>
        </p:blipFill>
        <p:spPr>
          <a:xfrm>
            <a:off x="8130750" y="1867200"/>
            <a:ext cx="3049325" cy="2648100"/>
          </a:xfrm>
          <a:prstGeom prst="rect">
            <a:avLst/>
          </a:prstGeom>
          <a:noFill/>
          <a:ln>
            <a:noFill/>
          </a:ln>
        </p:spPr>
      </p:pic>
      <p:grpSp>
        <p:nvGrpSpPr>
          <p:cNvPr id="740" name="Google Shape;740;p26"/>
          <p:cNvGrpSpPr/>
          <p:nvPr/>
        </p:nvGrpSpPr>
        <p:grpSpPr>
          <a:xfrm>
            <a:off x="164478" y="217473"/>
            <a:ext cx="1000907" cy="1099059"/>
            <a:chOff x="1711250" y="2748252"/>
            <a:chExt cx="307036" cy="361200"/>
          </a:xfrm>
        </p:grpSpPr>
        <p:sp>
          <p:nvSpPr>
            <p:cNvPr id="741" name="Google Shape;741;p26"/>
            <p:cNvSpPr/>
            <p:nvPr/>
          </p:nvSpPr>
          <p:spPr>
            <a:xfrm>
              <a:off x="1711250" y="2756625"/>
              <a:ext cx="272100" cy="272100"/>
            </a:xfrm>
            <a:prstGeom prst="ellipse">
              <a:avLst/>
            </a:prstGeom>
            <a:noFill/>
            <a:ln cap="flat" cmpd="sng" w="9525">
              <a:solidFill>
                <a:srgbClr val="EA155B"/>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oppins"/>
                <a:ea typeface="Poppins"/>
                <a:cs typeface="Poppins"/>
                <a:sym typeface="Poppins"/>
              </a:endParaRPr>
            </a:p>
          </p:txBody>
        </p:sp>
        <p:sp>
          <p:nvSpPr>
            <p:cNvPr id="742" name="Google Shape;742;p26"/>
            <p:cNvSpPr txBox="1"/>
            <p:nvPr/>
          </p:nvSpPr>
          <p:spPr>
            <a:xfrm>
              <a:off x="1746186" y="2748252"/>
              <a:ext cx="272100" cy="3612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00"/>
                <a:buFont typeface="Arial"/>
                <a:buNone/>
              </a:pPr>
              <a:r>
                <a:rPr b="1" i="0" lang="en-US" sz="2800" u="none" cap="none" strike="noStrike">
                  <a:solidFill>
                    <a:srgbClr val="EA155B"/>
                  </a:solidFill>
                  <a:latin typeface="Poppins"/>
                  <a:ea typeface="Poppins"/>
                  <a:cs typeface="Poppins"/>
                  <a:sym typeface="Poppins"/>
                </a:rPr>
                <a:t> </a:t>
              </a:r>
              <a:r>
                <a:rPr b="1" i="0" lang="en-US" sz="4500" u="none" cap="none" strike="noStrike">
                  <a:solidFill>
                    <a:srgbClr val="EA155B"/>
                  </a:solidFill>
                  <a:latin typeface="Poppins"/>
                  <a:ea typeface="Poppins"/>
                  <a:cs typeface="Poppins"/>
                  <a:sym typeface="Poppins"/>
                </a:rPr>
                <a:t>3</a:t>
              </a:r>
              <a:endParaRPr b="1" i="0" sz="4500" u="none" cap="none" strike="noStrike">
                <a:solidFill>
                  <a:srgbClr val="EA155B"/>
                </a:solidFill>
                <a:latin typeface="Poppins"/>
                <a:ea typeface="Poppins"/>
                <a:cs typeface="Poppins"/>
                <a:sym typeface="Poppins"/>
              </a:endParaRPr>
            </a:p>
          </p:txBody>
        </p:sp>
      </p:gr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6" name="Shape 746"/>
        <p:cNvGrpSpPr/>
        <p:nvPr/>
      </p:nvGrpSpPr>
      <p:grpSpPr>
        <a:xfrm>
          <a:off x="0" y="0"/>
          <a:ext cx="0" cy="0"/>
          <a:chOff x="0" y="0"/>
          <a:chExt cx="0" cy="0"/>
        </a:xfrm>
      </p:grpSpPr>
      <p:sp>
        <p:nvSpPr>
          <p:cNvPr id="747" name="Google Shape;747;p27"/>
          <p:cNvSpPr/>
          <p:nvPr/>
        </p:nvSpPr>
        <p:spPr>
          <a:xfrm>
            <a:off x="7828350" y="1761575"/>
            <a:ext cx="3696000" cy="4497600"/>
          </a:xfrm>
          <a:prstGeom prst="rect">
            <a:avLst/>
          </a:prstGeom>
          <a:solidFill>
            <a:srgbClr val="FFFFFF"/>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Calibri"/>
              <a:ea typeface="Calibri"/>
              <a:cs typeface="Calibri"/>
              <a:sym typeface="Calibri"/>
            </a:endParaRPr>
          </a:p>
        </p:txBody>
      </p:sp>
      <p:sp>
        <p:nvSpPr>
          <p:cNvPr id="748" name="Google Shape;748;p27"/>
          <p:cNvSpPr txBox="1"/>
          <p:nvPr/>
        </p:nvSpPr>
        <p:spPr>
          <a:xfrm>
            <a:off x="7981125" y="4393225"/>
            <a:ext cx="3696000" cy="7893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500"/>
              <a:buFont typeface="Arial"/>
              <a:buNone/>
            </a:pPr>
            <a:r>
              <a:rPr b="0" i="0" lang="en-US" sz="2500" u="none" cap="none" strike="noStrike">
                <a:solidFill>
                  <a:schemeClr val="dk1"/>
                </a:solidFill>
                <a:latin typeface="Caveat"/>
                <a:ea typeface="Caveat"/>
                <a:cs typeface="Caveat"/>
                <a:sym typeface="Caveat"/>
              </a:rPr>
              <a:t>Les filles cartographient les ressources de la communauté et recommandent des activités.</a:t>
            </a:r>
            <a:endParaRPr b="0" i="0" sz="2500" u="none" cap="none" strike="noStrike">
              <a:solidFill>
                <a:schemeClr val="dk1"/>
              </a:solidFill>
              <a:latin typeface="Caveat"/>
              <a:ea typeface="Caveat"/>
              <a:cs typeface="Caveat"/>
              <a:sym typeface="Caveat"/>
            </a:endParaRPr>
          </a:p>
        </p:txBody>
      </p:sp>
      <p:sp>
        <p:nvSpPr>
          <p:cNvPr id="749" name="Google Shape;749;p27"/>
          <p:cNvSpPr txBox="1"/>
          <p:nvPr/>
        </p:nvSpPr>
        <p:spPr>
          <a:xfrm>
            <a:off x="9792900" y="5619878"/>
            <a:ext cx="1791300" cy="6390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Roboto"/>
                <a:ea typeface="Roboto"/>
                <a:cs typeface="Roboto"/>
                <a:sym typeface="Roboto"/>
              </a:rPr>
              <a:t>Crédit photo : Au cœur du sujet, SLF, 2016.</a:t>
            </a:r>
            <a:endParaRPr b="0" i="0" sz="1000" u="none" cap="none" strike="noStrike">
              <a:solidFill>
                <a:srgbClr val="000000"/>
              </a:solidFill>
              <a:latin typeface="Roboto"/>
              <a:ea typeface="Roboto"/>
              <a:cs typeface="Roboto"/>
              <a:sym typeface="Roboto"/>
            </a:endParaRPr>
          </a:p>
        </p:txBody>
      </p:sp>
      <p:sp>
        <p:nvSpPr>
          <p:cNvPr id="750" name="Google Shape;750;p27"/>
          <p:cNvSpPr txBox="1"/>
          <p:nvPr>
            <p:ph idx="4294967295" type="title"/>
          </p:nvPr>
        </p:nvSpPr>
        <p:spPr>
          <a:xfrm>
            <a:off x="1206501" y="240800"/>
            <a:ext cx="11259300" cy="789300"/>
          </a:xfrm>
          <a:prstGeom prst="rect">
            <a:avLst/>
          </a:prstGeom>
          <a:noFill/>
          <a:ln>
            <a:noFill/>
          </a:ln>
        </p:spPr>
        <p:txBody>
          <a:bodyPr anchorCtr="0" anchor="t" bIns="121900" lIns="121900" spcFirstLastPara="1" rIns="121900" wrap="square" tIns="121900">
            <a:noAutofit/>
          </a:bodyPr>
          <a:lstStyle/>
          <a:p>
            <a:pPr indent="0" lvl="0" marL="0" rtl="0" algn="l">
              <a:lnSpc>
                <a:spcPct val="100000"/>
              </a:lnSpc>
              <a:spcBef>
                <a:spcPts val="0"/>
              </a:spcBef>
              <a:spcAft>
                <a:spcPts val="0"/>
              </a:spcAft>
              <a:buSzPts val="3700"/>
              <a:buNone/>
            </a:pPr>
            <a:r>
              <a:rPr b="1" lang="en-US">
                <a:solidFill>
                  <a:schemeClr val="accent5"/>
                </a:solidFill>
                <a:latin typeface="Bebas Neue"/>
                <a:ea typeface="Bebas Neue"/>
                <a:cs typeface="Bebas Neue"/>
                <a:sym typeface="Bebas Neue"/>
              </a:rPr>
              <a:t>Envisager d'utiliser des méthodes participatives.</a:t>
            </a:r>
            <a:endParaRPr sz="2700">
              <a:solidFill>
                <a:schemeClr val="accent4"/>
              </a:solidFill>
              <a:latin typeface="Poppins"/>
              <a:ea typeface="Poppins"/>
              <a:cs typeface="Poppins"/>
              <a:sym typeface="Poppins"/>
            </a:endParaRPr>
          </a:p>
        </p:txBody>
      </p:sp>
      <p:sp>
        <p:nvSpPr>
          <p:cNvPr id="751" name="Google Shape;751;p27"/>
          <p:cNvSpPr/>
          <p:nvPr/>
        </p:nvSpPr>
        <p:spPr>
          <a:xfrm rot="-5400000">
            <a:off x="2337717" y="2033667"/>
            <a:ext cx="1507200" cy="334800"/>
          </a:xfrm>
          <a:prstGeom prst="rightArrow">
            <a:avLst>
              <a:gd fmla="val 50000" name="adj1"/>
              <a:gd fmla="val 50000" name="adj2"/>
            </a:avLst>
          </a:prstGeom>
          <a:solidFill>
            <a:schemeClr val="accent1"/>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Roboto"/>
              <a:ea typeface="Roboto"/>
              <a:cs typeface="Roboto"/>
              <a:sym typeface="Roboto"/>
            </a:endParaRPr>
          </a:p>
        </p:txBody>
      </p:sp>
      <p:sp>
        <p:nvSpPr>
          <p:cNvPr id="752" name="Google Shape;752;p27"/>
          <p:cNvSpPr txBox="1"/>
          <p:nvPr/>
        </p:nvSpPr>
        <p:spPr>
          <a:xfrm>
            <a:off x="3538550" y="1379600"/>
            <a:ext cx="4177800" cy="1193400"/>
          </a:xfrm>
          <a:prstGeom prst="rect">
            <a:avLst/>
          </a:prstGeom>
          <a:noFill/>
          <a:ln>
            <a:noFill/>
          </a:ln>
        </p:spPr>
        <p:txBody>
          <a:bodyPr anchorCtr="0" anchor="t" bIns="121900" lIns="121900" spcFirstLastPara="1" rIns="121900" wrap="square" tIns="121900">
            <a:noAutofit/>
          </a:bodyPr>
          <a:lstStyle/>
          <a:p>
            <a:pPr indent="0" lvl="0" marL="0" marR="0" rtl="0" algn="l">
              <a:lnSpc>
                <a:spcPct val="115000"/>
              </a:lnSpc>
              <a:spcBef>
                <a:spcPts val="0"/>
              </a:spcBef>
              <a:spcAft>
                <a:spcPts val="0"/>
              </a:spcAft>
              <a:buClr>
                <a:srgbClr val="000000"/>
              </a:buClr>
              <a:buSzPts val="2900"/>
              <a:buFont typeface="Arial"/>
              <a:buNone/>
            </a:pPr>
            <a:r>
              <a:rPr b="1" i="0" lang="en-US" sz="2900" u="none" cap="none" strike="noStrike">
                <a:solidFill>
                  <a:schemeClr val="lt2"/>
                </a:solidFill>
                <a:latin typeface="Roboto"/>
                <a:ea typeface="Roboto"/>
                <a:cs typeface="Roboto"/>
                <a:sym typeface="Roboto"/>
              </a:rPr>
              <a:t>Approches menées par des femmes et/ou des filles</a:t>
            </a:r>
            <a:endParaRPr b="1" i="0" sz="2900" u="none" cap="none" strike="noStrike">
              <a:solidFill>
                <a:schemeClr val="lt2"/>
              </a:solidFill>
              <a:latin typeface="Roboto"/>
              <a:ea typeface="Roboto"/>
              <a:cs typeface="Roboto"/>
              <a:sym typeface="Roboto"/>
            </a:endParaRPr>
          </a:p>
        </p:txBody>
      </p:sp>
      <p:sp>
        <p:nvSpPr>
          <p:cNvPr id="753" name="Google Shape;753;p27"/>
          <p:cNvSpPr txBox="1"/>
          <p:nvPr/>
        </p:nvSpPr>
        <p:spPr>
          <a:xfrm>
            <a:off x="718074" y="1671067"/>
            <a:ext cx="2023500" cy="462300"/>
          </a:xfrm>
          <a:prstGeom prst="rect">
            <a:avLst/>
          </a:prstGeom>
          <a:noFill/>
          <a:ln>
            <a:noFill/>
          </a:ln>
        </p:spPr>
        <p:txBody>
          <a:bodyPr anchorCtr="0" anchor="t" bIns="121900" lIns="121900" spcFirstLastPara="1" rIns="121900" wrap="square" tIns="121900">
            <a:noAutofit/>
          </a:bodyPr>
          <a:lstStyle/>
          <a:p>
            <a:pPr indent="0" lvl="0" marL="0" marR="0" rtl="0" algn="r">
              <a:lnSpc>
                <a:spcPct val="115000"/>
              </a:lnSpc>
              <a:spcBef>
                <a:spcPts val="0"/>
              </a:spcBef>
              <a:spcAft>
                <a:spcPts val="0"/>
              </a:spcAft>
              <a:buClr>
                <a:srgbClr val="000000"/>
              </a:buClr>
              <a:buSzPts val="1700"/>
              <a:buFont typeface="Arial"/>
              <a:buNone/>
            </a:pPr>
            <a:r>
              <a:rPr b="0" i="0" lang="en-US" sz="1700" u="none" cap="none" strike="noStrike">
                <a:solidFill>
                  <a:schemeClr val="accent1"/>
                </a:solidFill>
                <a:latin typeface="Roboto"/>
                <a:ea typeface="Roboto"/>
                <a:cs typeface="Roboto"/>
                <a:sym typeface="Roboto"/>
              </a:rPr>
              <a:t>Le plus participatif</a:t>
            </a:r>
            <a:endParaRPr b="0" i="0" sz="1700" u="none" cap="none" strike="noStrike">
              <a:solidFill>
                <a:schemeClr val="accent1"/>
              </a:solidFill>
              <a:latin typeface="Roboto"/>
              <a:ea typeface="Roboto"/>
              <a:cs typeface="Roboto"/>
              <a:sym typeface="Roboto"/>
            </a:endParaRPr>
          </a:p>
        </p:txBody>
      </p:sp>
      <p:sp>
        <p:nvSpPr>
          <p:cNvPr id="754" name="Google Shape;754;p27"/>
          <p:cNvSpPr txBox="1"/>
          <p:nvPr/>
        </p:nvSpPr>
        <p:spPr>
          <a:xfrm>
            <a:off x="3538549" y="2877700"/>
            <a:ext cx="7947900" cy="368100"/>
          </a:xfrm>
          <a:prstGeom prst="rect">
            <a:avLst/>
          </a:prstGeom>
          <a:noFill/>
          <a:ln>
            <a:noFill/>
          </a:ln>
        </p:spPr>
        <p:txBody>
          <a:bodyPr anchorCtr="0" anchor="t" bIns="121900" lIns="121900" spcFirstLastPara="1" rIns="121900" wrap="square" tIns="121900">
            <a:noAutofit/>
          </a:bodyPr>
          <a:lstStyle/>
          <a:p>
            <a:pPr indent="0" lvl="0" marL="0" marR="0" rtl="0" algn="l">
              <a:lnSpc>
                <a:spcPct val="115000"/>
              </a:lnSpc>
              <a:spcBef>
                <a:spcPts val="0"/>
              </a:spcBef>
              <a:spcAft>
                <a:spcPts val="0"/>
              </a:spcAft>
              <a:buClr>
                <a:srgbClr val="000000"/>
              </a:buClr>
              <a:buSzPts val="2900"/>
              <a:buFont typeface="Arial"/>
              <a:buNone/>
            </a:pPr>
            <a:r>
              <a:rPr b="1" i="0" lang="en-US" sz="2900" u="none" cap="none" strike="noStrike">
                <a:solidFill>
                  <a:schemeClr val="accent2"/>
                </a:solidFill>
                <a:latin typeface="Roboto"/>
                <a:ea typeface="Roboto"/>
                <a:cs typeface="Roboto"/>
                <a:sym typeface="Roboto"/>
              </a:rPr>
              <a:t>Participation</a:t>
            </a:r>
            <a:endParaRPr b="1" i="0" sz="2900" u="none" cap="none" strike="noStrike">
              <a:solidFill>
                <a:schemeClr val="accent2"/>
              </a:solidFill>
              <a:latin typeface="Roboto"/>
              <a:ea typeface="Roboto"/>
              <a:cs typeface="Roboto"/>
              <a:sym typeface="Roboto"/>
            </a:endParaRPr>
          </a:p>
        </p:txBody>
      </p:sp>
      <p:sp>
        <p:nvSpPr>
          <p:cNvPr id="755" name="Google Shape;755;p27"/>
          <p:cNvSpPr txBox="1"/>
          <p:nvPr/>
        </p:nvSpPr>
        <p:spPr>
          <a:xfrm>
            <a:off x="3538550" y="5264300"/>
            <a:ext cx="4032000" cy="368100"/>
          </a:xfrm>
          <a:prstGeom prst="rect">
            <a:avLst/>
          </a:prstGeom>
          <a:noFill/>
          <a:ln>
            <a:noFill/>
          </a:ln>
        </p:spPr>
        <p:txBody>
          <a:bodyPr anchorCtr="0" anchor="t" bIns="121900" lIns="121900" spcFirstLastPara="1" rIns="121900" wrap="square" tIns="121900">
            <a:noAutofit/>
          </a:bodyPr>
          <a:lstStyle/>
          <a:p>
            <a:pPr indent="0" lvl="0" marL="0" marR="0" rtl="0" algn="l">
              <a:lnSpc>
                <a:spcPct val="115000"/>
              </a:lnSpc>
              <a:spcBef>
                <a:spcPts val="0"/>
              </a:spcBef>
              <a:spcAft>
                <a:spcPts val="0"/>
              </a:spcAft>
              <a:buClr>
                <a:srgbClr val="000000"/>
              </a:buClr>
              <a:buSzPts val="2900"/>
              <a:buFont typeface="Arial"/>
              <a:buNone/>
            </a:pPr>
            <a:r>
              <a:rPr b="1" i="0" lang="en-US" sz="2900" u="none" cap="none" strike="noStrike">
                <a:solidFill>
                  <a:schemeClr val="lt2"/>
                </a:solidFill>
                <a:latin typeface="Roboto"/>
                <a:ea typeface="Roboto"/>
                <a:cs typeface="Roboto"/>
                <a:sym typeface="Roboto"/>
              </a:rPr>
              <a:t>Engagement limité</a:t>
            </a:r>
            <a:endParaRPr b="1" i="0" sz="2900" u="none" cap="none" strike="noStrike">
              <a:solidFill>
                <a:schemeClr val="lt2"/>
              </a:solidFill>
              <a:latin typeface="Roboto"/>
              <a:ea typeface="Roboto"/>
              <a:cs typeface="Roboto"/>
              <a:sym typeface="Roboto"/>
            </a:endParaRPr>
          </a:p>
        </p:txBody>
      </p:sp>
      <p:sp>
        <p:nvSpPr>
          <p:cNvPr id="756" name="Google Shape;756;p27"/>
          <p:cNvSpPr txBox="1"/>
          <p:nvPr/>
        </p:nvSpPr>
        <p:spPr>
          <a:xfrm>
            <a:off x="673717" y="5220200"/>
            <a:ext cx="2112900" cy="462300"/>
          </a:xfrm>
          <a:prstGeom prst="rect">
            <a:avLst/>
          </a:prstGeom>
          <a:noFill/>
          <a:ln>
            <a:noFill/>
          </a:ln>
        </p:spPr>
        <p:txBody>
          <a:bodyPr anchorCtr="0" anchor="t" bIns="121900" lIns="121900" spcFirstLastPara="1" rIns="121900" wrap="square" tIns="121900">
            <a:noAutofit/>
          </a:bodyPr>
          <a:lstStyle/>
          <a:p>
            <a:pPr indent="0" lvl="0" marL="0" marR="0" rtl="0" algn="r">
              <a:lnSpc>
                <a:spcPct val="115000"/>
              </a:lnSpc>
              <a:spcBef>
                <a:spcPts val="0"/>
              </a:spcBef>
              <a:spcAft>
                <a:spcPts val="0"/>
              </a:spcAft>
              <a:buClr>
                <a:srgbClr val="000000"/>
              </a:buClr>
              <a:buSzPts val="1700"/>
              <a:buFont typeface="Arial"/>
              <a:buNone/>
            </a:pPr>
            <a:r>
              <a:rPr b="0" i="0" lang="en-US" sz="1700" u="none" cap="none" strike="noStrike">
                <a:solidFill>
                  <a:srgbClr val="666666"/>
                </a:solidFill>
                <a:latin typeface="Roboto"/>
                <a:ea typeface="Roboto"/>
                <a:cs typeface="Roboto"/>
                <a:sym typeface="Roboto"/>
              </a:rPr>
              <a:t>Le moins participatif</a:t>
            </a:r>
            <a:endParaRPr b="0" i="0" sz="1700" u="none" cap="none" strike="noStrike">
              <a:solidFill>
                <a:srgbClr val="666666"/>
              </a:solidFill>
              <a:latin typeface="Roboto"/>
              <a:ea typeface="Roboto"/>
              <a:cs typeface="Roboto"/>
              <a:sym typeface="Roboto"/>
            </a:endParaRPr>
          </a:p>
        </p:txBody>
      </p:sp>
      <p:sp>
        <p:nvSpPr>
          <p:cNvPr id="757" name="Google Shape;757;p27"/>
          <p:cNvSpPr txBox="1"/>
          <p:nvPr/>
        </p:nvSpPr>
        <p:spPr>
          <a:xfrm>
            <a:off x="3538550" y="3766200"/>
            <a:ext cx="4177800" cy="368100"/>
          </a:xfrm>
          <a:prstGeom prst="rect">
            <a:avLst/>
          </a:prstGeom>
          <a:noFill/>
          <a:ln>
            <a:noFill/>
          </a:ln>
        </p:spPr>
        <p:txBody>
          <a:bodyPr anchorCtr="0" anchor="t" bIns="121900" lIns="121900" spcFirstLastPara="1" rIns="121900" wrap="square" tIns="121900">
            <a:noAutofit/>
          </a:bodyPr>
          <a:lstStyle/>
          <a:p>
            <a:pPr indent="0" lvl="0" marL="0" marR="0" rtl="0" algn="l">
              <a:lnSpc>
                <a:spcPct val="115000"/>
              </a:lnSpc>
              <a:spcBef>
                <a:spcPts val="0"/>
              </a:spcBef>
              <a:spcAft>
                <a:spcPts val="0"/>
              </a:spcAft>
              <a:buClr>
                <a:srgbClr val="000000"/>
              </a:buClr>
              <a:buSzPts val="2900"/>
              <a:buFont typeface="Arial"/>
              <a:buNone/>
            </a:pPr>
            <a:r>
              <a:rPr b="1" i="0" lang="en-US" sz="2900" u="none" cap="none" strike="noStrike">
                <a:solidFill>
                  <a:schemeClr val="lt2"/>
                </a:solidFill>
                <a:latin typeface="Roboto"/>
                <a:ea typeface="Roboto"/>
                <a:cs typeface="Roboto"/>
                <a:sym typeface="Roboto"/>
              </a:rPr>
              <a:t>Retours des utilisatrices finales</a:t>
            </a:r>
            <a:endParaRPr b="1" i="0" sz="2900" u="none" cap="none" strike="noStrike">
              <a:solidFill>
                <a:schemeClr val="lt2"/>
              </a:solidFill>
              <a:latin typeface="Roboto"/>
              <a:ea typeface="Roboto"/>
              <a:cs typeface="Roboto"/>
              <a:sym typeface="Roboto"/>
            </a:endParaRPr>
          </a:p>
        </p:txBody>
      </p:sp>
      <p:sp>
        <p:nvSpPr>
          <p:cNvPr id="758" name="Google Shape;758;p27"/>
          <p:cNvSpPr/>
          <p:nvPr/>
        </p:nvSpPr>
        <p:spPr>
          <a:xfrm rot="-5400000">
            <a:off x="2289500" y="3200983"/>
            <a:ext cx="1599300" cy="354000"/>
          </a:xfrm>
          <a:prstGeom prst="rightArrow">
            <a:avLst>
              <a:gd fmla="val 50000" name="adj1"/>
              <a:gd fmla="val 50000" name="adj2"/>
            </a:avLst>
          </a:prstGeom>
          <a:solidFill>
            <a:schemeClr val="accent2"/>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Roboto"/>
              <a:ea typeface="Roboto"/>
              <a:cs typeface="Roboto"/>
              <a:sym typeface="Roboto"/>
            </a:endParaRPr>
          </a:p>
        </p:txBody>
      </p:sp>
      <p:sp>
        <p:nvSpPr>
          <p:cNvPr id="759" name="Google Shape;759;p27"/>
          <p:cNvSpPr/>
          <p:nvPr/>
        </p:nvSpPr>
        <p:spPr>
          <a:xfrm rot="-5400000">
            <a:off x="2352350" y="4228100"/>
            <a:ext cx="1473600" cy="354000"/>
          </a:xfrm>
          <a:prstGeom prst="rightArrow">
            <a:avLst>
              <a:gd fmla="val 50000" name="adj1"/>
              <a:gd fmla="val 50000" name="adj2"/>
            </a:avLst>
          </a:prstGeom>
          <a:solidFill>
            <a:schemeClr val="accent4"/>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Roboto"/>
              <a:ea typeface="Roboto"/>
              <a:cs typeface="Roboto"/>
              <a:sym typeface="Roboto"/>
            </a:endParaRPr>
          </a:p>
        </p:txBody>
      </p:sp>
      <p:sp>
        <p:nvSpPr>
          <p:cNvPr id="760" name="Google Shape;760;p27"/>
          <p:cNvSpPr/>
          <p:nvPr/>
        </p:nvSpPr>
        <p:spPr>
          <a:xfrm rot="-5400000">
            <a:off x="2390300" y="5383183"/>
            <a:ext cx="1397700" cy="354000"/>
          </a:xfrm>
          <a:prstGeom prst="rightArrow">
            <a:avLst>
              <a:gd fmla="val 50000" name="adj1"/>
              <a:gd fmla="val 50000" name="adj2"/>
            </a:avLst>
          </a:prstGeom>
          <a:solidFill>
            <a:srgbClr val="999999"/>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Roboto"/>
              <a:ea typeface="Roboto"/>
              <a:cs typeface="Roboto"/>
              <a:sym typeface="Roboto"/>
            </a:endParaRPr>
          </a:p>
        </p:txBody>
      </p:sp>
      <p:pic>
        <p:nvPicPr>
          <p:cNvPr id="761" name="Google Shape;761;p27"/>
          <p:cNvPicPr preferRelativeResize="0"/>
          <p:nvPr/>
        </p:nvPicPr>
        <p:blipFill rotWithShape="1">
          <a:blip r:embed="rId3">
            <a:alphaModFix/>
          </a:blip>
          <a:srcRect b="0" l="0" r="0" t="0"/>
          <a:stretch/>
        </p:blipFill>
        <p:spPr>
          <a:xfrm>
            <a:off x="8130750" y="1867200"/>
            <a:ext cx="3049325" cy="2648100"/>
          </a:xfrm>
          <a:prstGeom prst="rect">
            <a:avLst/>
          </a:prstGeom>
          <a:noFill/>
          <a:ln>
            <a:noFill/>
          </a:ln>
        </p:spPr>
      </p:pic>
      <p:grpSp>
        <p:nvGrpSpPr>
          <p:cNvPr id="762" name="Google Shape;762;p27"/>
          <p:cNvGrpSpPr/>
          <p:nvPr/>
        </p:nvGrpSpPr>
        <p:grpSpPr>
          <a:xfrm>
            <a:off x="164478" y="217473"/>
            <a:ext cx="1000907" cy="1099059"/>
            <a:chOff x="1711250" y="2748252"/>
            <a:chExt cx="307036" cy="361200"/>
          </a:xfrm>
        </p:grpSpPr>
        <p:sp>
          <p:nvSpPr>
            <p:cNvPr id="763" name="Google Shape;763;p27"/>
            <p:cNvSpPr/>
            <p:nvPr/>
          </p:nvSpPr>
          <p:spPr>
            <a:xfrm>
              <a:off x="1711250" y="2756625"/>
              <a:ext cx="272100" cy="272100"/>
            </a:xfrm>
            <a:prstGeom prst="ellipse">
              <a:avLst/>
            </a:prstGeom>
            <a:noFill/>
            <a:ln cap="flat" cmpd="sng" w="9525">
              <a:solidFill>
                <a:srgbClr val="EA155B"/>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oppins"/>
                <a:ea typeface="Poppins"/>
                <a:cs typeface="Poppins"/>
                <a:sym typeface="Poppins"/>
              </a:endParaRPr>
            </a:p>
          </p:txBody>
        </p:sp>
        <p:sp>
          <p:nvSpPr>
            <p:cNvPr id="764" name="Google Shape;764;p27"/>
            <p:cNvSpPr txBox="1"/>
            <p:nvPr/>
          </p:nvSpPr>
          <p:spPr>
            <a:xfrm>
              <a:off x="1746186" y="2748252"/>
              <a:ext cx="272100" cy="3612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00"/>
                <a:buFont typeface="Arial"/>
                <a:buNone/>
              </a:pPr>
              <a:r>
                <a:rPr b="1" i="0" lang="en-US" sz="2800" u="none" cap="none" strike="noStrike">
                  <a:solidFill>
                    <a:srgbClr val="EA155B"/>
                  </a:solidFill>
                  <a:latin typeface="Poppins"/>
                  <a:ea typeface="Poppins"/>
                  <a:cs typeface="Poppins"/>
                  <a:sym typeface="Poppins"/>
                </a:rPr>
                <a:t> </a:t>
              </a:r>
              <a:r>
                <a:rPr b="1" i="0" lang="en-US" sz="4500" u="none" cap="none" strike="noStrike">
                  <a:solidFill>
                    <a:srgbClr val="EA155B"/>
                  </a:solidFill>
                  <a:latin typeface="Poppins"/>
                  <a:ea typeface="Poppins"/>
                  <a:cs typeface="Poppins"/>
                  <a:sym typeface="Poppins"/>
                </a:rPr>
                <a:t>3</a:t>
              </a:r>
              <a:endParaRPr b="1" i="0" sz="4500" u="none" cap="none" strike="noStrike">
                <a:solidFill>
                  <a:srgbClr val="EA155B"/>
                </a:solidFill>
                <a:latin typeface="Poppins"/>
                <a:ea typeface="Poppins"/>
                <a:cs typeface="Poppins"/>
                <a:sym typeface="Poppins"/>
              </a:endParaRPr>
            </a:p>
          </p:txBody>
        </p:sp>
      </p:gr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68" name="Shape 768"/>
        <p:cNvGrpSpPr/>
        <p:nvPr/>
      </p:nvGrpSpPr>
      <p:grpSpPr>
        <a:xfrm>
          <a:off x="0" y="0"/>
          <a:ext cx="0" cy="0"/>
          <a:chOff x="0" y="0"/>
          <a:chExt cx="0" cy="0"/>
        </a:xfrm>
      </p:grpSpPr>
      <p:sp>
        <p:nvSpPr>
          <p:cNvPr id="769" name="Google Shape;769;p28"/>
          <p:cNvSpPr/>
          <p:nvPr/>
        </p:nvSpPr>
        <p:spPr>
          <a:xfrm>
            <a:off x="7551650" y="1761575"/>
            <a:ext cx="4146300" cy="4615200"/>
          </a:xfrm>
          <a:prstGeom prst="rect">
            <a:avLst/>
          </a:prstGeom>
          <a:solidFill>
            <a:srgbClr val="FFFFFF"/>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Calibri"/>
              <a:ea typeface="Calibri"/>
              <a:cs typeface="Calibri"/>
              <a:sym typeface="Calibri"/>
            </a:endParaRPr>
          </a:p>
        </p:txBody>
      </p:sp>
      <p:sp>
        <p:nvSpPr>
          <p:cNvPr id="770" name="Google Shape;770;p28"/>
          <p:cNvSpPr txBox="1"/>
          <p:nvPr>
            <p:ph idx="4294967295" type="title"/>
          </p:nvPr>
        </p:nvSpPr>
        <p:spPr>
          <a:xfrm>
            <a:off x="1206501" y="240800"/>
            <a:ext cx="11259300" cy="789300"/>
          </a:xfrm>
          <a:prstGeom prst="rect">
            <a:avLst/>
          </a:prstGeom>
          <a:noFill/>
          <a:ln>
            <a:noFill/>
          </a:ln>
        </p:spPr>
        <p:txBody>
          <a:bodyPr anchorCtr="0" anchor="t" bIns="121900" lIns="121900" spcFirstLastPara="1" rIns="121900" wrap="square" tIns="121900">
            <a:noAutofit/>
          </a:bodyPr>
          <a:lstStyle/>
          <a:p>
            <a:pPr indent="0" lvl="0" marL="0" rtl="0" algn="l">
              <a:lnSpc>
                <a:spcPct val="100000"/>
              </a:lnSpc>
              <a:spcBef>
                <a:spcPts val="0"/>
              </a:spcBef>
              <a:spcAft>
                <a:spcPts val="0"/>
              </a:spcAft>
              <a:buSzPts val="3700"/>
              <a:buNone/>
            </a:pPr>
            <a:r>
              <a:rPr b="1" lang="en-US">
                <a:solidFill>
                  <a:schemeClr val="accent5"/>
                </a:solidFill>
                <a:latin typeface="Bebas Neue"/>
                <a:ea typeface="Bebas Neue"/>
                <a:cs typeface="Bebas Neue"/>
                <a:sym typeface="Bebas Neue"/>
              </a:rPr>
              <a:t>Envisager d'utiliser des méthodes participatives</a:t>
            </a:r>
            <a:endParaRPr sz="2700">
              <a:solidFill>
                <a:schemeClr val="accent4"/>
              </a:solidFill>
              <a:latin typeface="Poppins"/>
              <a:ea typeface="Poppins"/>
              <a:cs typeface="Poppins"/>
              <a:sym typeface="Poppins"/>
            </a:endParaRPr>
          </a:p>
        </p:txBody>
      </p:sp>
      <p:sp>
        <p:nvSpPr>
          <p:cNvPr id="771" name="Google Shape;771;p28"/>
          <p:cNvSpPr/>
          <p:nvPr/>
        </p:nvSpPr>
        <p:spPr>
          <a:xfrm rot="-5400000">
            <a:off x="2337717" y="2033667"/>
            <a:ext cx="1507200" cy="334800"/>
          </a:xfrm>
          <a:prstGeom prst="rightArrow">
            <a:avLst>
              <a:gd fmla="val 50000" name="adj1"/>
              <a:gd fmla="val 50000" name="adj2"/>
            </a:avLst>
          </a:prstGeom>
          <a:solidFill>
            <a:schemeClr val="accent1"/>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Roboto"/>
              <a:ea typeface="Roboto"/>
              <a:cs typeface="Roboto"/>
              <a:sym typeface="Roboto"/>
            </a:endParaRPr>
          </a:p>
        </p:txBody>
      </p:sp>
      <p:sp>
        <p:nvSpPr>
          <p:cNvPr id="772" name="Google Shape;772;p28"/>
          <p:cNvSpPr txBox="1"/>
          <p:nvPr/>
        </p:nvSpPr>
        <p:spPr>
          <a:xfrm>
            <a:off x="3538550" y="1305525"/>
            <a:ext cx="4013100" cy="1193400"/>
          </a:xfrm>
          <a:prstGeom prst="rect">
            <a:avLst/>
          </a:prstGeom>
          <a:noFill/>
          <a:ln>
            <a:noFill/>
          </a:ln>
        </p:spPr>
        <p:txBody>
          <a:bodyPr anchorCtr="0" anchor="t" bIns="121900" lIns="121900" spcFirstLastPara="1" rIns="121900" wrap="square" tIns="121900">
            <a:noAutofit/>
          </a:bodyPr>
          <a:lstStyle/>
          <a:p>
            <a:pPr indent="0" lvl="0" marL="0" marR="0" rtl="0" algn="l">
              <a:lnSpc>
                <a:spcPct val="115000"/>
              </a:lnSpc>
              <a:spcBef>
                <a:spcPts val="0"/>
              </a:spcBef>
              <a:spcAft>
                <a:spcPts val="0"/>
              </a:spcAft>
              <a:buClr>
                <a:srgbClr val="000000"/>
              </a:buClr>
              <a:buSzPts val="2900"/>
              <a:buFont typeface="Arial"/>
              <a:buNone/>
            </a:pPr>
            <a:r>
              <a:rPr b="1" i="0" lang="en-US" sz="2900" u="none" cap="none" strike="noStrike">
                <a:solidFill>
                  <a:schemeClr val="accent1"/>
                </a:solidFill>
                <a:latin typeface="Roboto"/>
                <a:ea typeface="Roboto"/>
                <a:cs typeface="Roboto"/>
                <a:sym typeface="Roboto"/>
              </a:rPr>
              <a:t>Approches menées par des femmes et/ou des filles</a:t>
            </a:r>
            <a:endParaRPr b="1" i="0" sz="2900" u="none" cap="none" strike="noStrike">
              <a:solidFill>
                <a:schemeClr val="accent1"/>
              </a:solidFill>
              <a:latin typeface="Roboto"/>
              <a:ea typeface="Roboto"/>
              <a:cs typeface="Roboto"/>
              <a:sym typeface="Roboto"/>
            </a:endParaRPr>
          </a:p>
        </p:txBody>
      </p:sp>
      <p:sp>
        <p:nvSpPr>
          <p:cNvPr id="773" name="Google Shape;773;p28"/>
          <p:cNvSpPr txBox="1"/>
          <p:nvPr/>
        </p:nvSpPr>
        <p:spPr>
          <a:xfrm>
            <a:off x="718074" y="1671067"/>
            <a:ext cx="2023500" cy="462300"/>
          </a:xfrm>
          <a:prstGeom prst="rect">
            <a:avLst/>
          </a:prstGeom>
          <a:noFill/>
          <a:ln>
            <a:noFill/>
          </a:ln>
        </p:spPr>
        <p:txBody>
          <a:bodyPr anchorCtr="0" anchor="t" bIns="121900" lIns="121900" spcFirstLastPara="1" rIns="121900" wrap="square" tIns="121900">
            <a:noAutofit/>
          </a:bodyPr>
          <a:lstStyle/>
          <a:p>
            <a:pPr indent="0" lvl="0" marL="0" marR="0" rtl="0" algn="r">
              <a:lnSpc>
                <a:spcPct val="115000"/>
              </a:lnSpc>
              <a:spcBef>
                <a:spcPts val="0"/>
              </a:spcBef>
              <a:spcAft>
                <a:spcPts val="0"/>
              </a:spcAft>
              <a:buClr>
                <a:srgbClr val="000000"/>
              </a:buClr>
              <a:buSzPts val="1700"/>
              <a:buFont typeface="Arial"/>
              <a:buNone/>
            </a:pPr>
            <a:r>
              <a:rPr b="0" i="0" lang="en-US" sz="1700" u="none" cap="none" strike="noStrike">
                <a:solidFill>
                  <a:schemeClr val="accent1"/>
                </a:solidFill>
                <a:latin typeface="Roboto"/>
                <a:ea typeface="Roboto"/>
                <a:cs typeface="Roboto"/>
                <a:sym typeface="Roboto"/>
              </a:rPr>
              <a:t>Le plus participatif</a:t>
            </a:r>
            <a:endParaRPr b="0" i="0" sz="1700" u="none" cap="none" strike="noStrike">
              <a:solidFill>
                <a:schemeClr val="accent1"/>
              </a:solidFill>
              <a:latin typeface="Roboto"/>
              <a:ea typeface="Roboto"/>
              <a:cs typeface="Roboto"/>
              <a:sym typeface="Roboto"/>
            </a:endParaRPr>
          </a:p>
        </p:txBody>
      </p:sp>
      <p:sp>
        <p:nvSpPr>
          <p:cNvPr id="774" name="Google Shape;774;p28"/>
          <p:cNvSpPr txBox="1"/>
          <p:nvPr/>
        </p:nvSpPr>
        <p:spPr>
          <a:xfrm>
            <a:off x="3538549" y="2877700"/>
            <a:ext cx="7947900" cy="368100"/>
          </a:xfrm>
          <a:prstGeom prst="rect">
            <a:avLst/>
          </a:prstGeom>
          <a:noFill/>
          <a:ln>
            <a:noFill/>
          </a:ln>
        </p:spPr>
        <p:txBody>
          <a:bodyPr anchorCtr="0" anchor="t" bIns="121900" lIns="121900" spcFirstLastPara="1" rIns="121900" wrap="square" tIns="121900">
            <a:noAutofit/>
          </a:bodyPr>
          <a:lstStyle/>
          <a:p>
            <a:pPr indent="0" lvl="0" marL="0" marR="0" rtl="0" algn="l">
              <a:lnSpc>
                <a:spcPct val="115000"/>
              </a:lnSpc>
              <a:spcBef>
                <a:spcPts val="0"/>
              </a:spcBef>
              <a:spcAft>
                <a:spcPts val="0"/>
              </a:spcAft>
              <a:buClr>
                <a:srgbClr val="000000"/>
              </a:buClr>
              <a:buSzPts val="2900"/>
              <a:buFont typeface="Arial"/>
              <a:buNone/>
            </a:pPr>
            <a:r>
              <a:rPr b="1" i="0" lang="en-US" sz="2900" u="none" cap="none" strike="noStrike">
                <a:solidFill>
                  <a:schemeClr val="accent2"/>
                </a:solidFill>
                <a:latin typeface="Roboto"/>
                <a:ea typeface="Roboto"/>
                <a:cs typeface="Roboto"/>
                <a:sym typeface="Roboto"/>
              </a:rPr>
              <a:t>Participation</a:t>
            </a:r>
            <a:endParaRPr b="1" i="0" sz="2900" u="none" cap="none" strike="noStrike">
              <a:solidFill>
                <a:schemeClr val="accent2"/>
              </a:solidFill>
              <a:latin typeface="Roboto"/>
              <a:ea typeface="Roboto"/>
              <a:cs typeface="Roboto"/>
              <a:sym typeface="Roboto"/>
            </a:endParaRPr>
          </a:p>
        </p:txBody>
      </p:sp>
      <p:sp>
        <p:nvSpPr>
          <p:cNvPr id="775" name="Google Shape;775;p28"/>
          <p:cNvSpPr txBox="1"/>
          <p:nvPr/>
        </p:nvSpPr>
        <p:spPr>
          <a:xfrm>
            <a:off x="3538549" y="5264300"/>
            <a:ext cx="7947900" cy="368100"/>
          </a:xfrm>
          <a:prstGeom prst="rect">
            <a:avLst/>
          </a:prstGeom>
          <a:noFill/>
          <a:ln>
            <a:noFill/>
          </a:ln>
        </p:spPr>
        <p:txBody>
          <a:bodyPr anchorCtr="0" anchor="t" bIns="121900" lIns="121900" spcFirstLastPara="1" rIns="121900" wrap="square" tIns="121900">
            <a:noAutofit/>
          </a:bodyPr>
          <a:lstStyle/>
          <a:p>
            <a:pPr indent="0" lvl="0" marL="0" marR="0" rtl="0" algn="l">
              <a:lnSpc>
                <a:spcPct val="115000"/>
              </a:lnSpc>
              <a:spcBef>
                <a:spcPts val="0"/>
              </a:spcBef>
              <a:spcAft>
                <a:spcPts val="0"/>
              </a:spcAft>
              <a:buClr>
                <a:srgbClr val="000000"/>
              </a:buClr>
              <a:buSzPts val="2900"/>
              <a:buFont typeface="Arial"/>
              <a:buNone/>
            </a:pPr>
            <a:r>
              <a:rPr b="1" i="0" lang="en-US" sz="2900" u="none" cap="none" strike="noStrike">
                <a:solidFill>
                  <a:srgbClr val="666666"/>
                </a:solidFill>
                <a:latin typeface="Roboto"/>
                <a:ea typeface="Roboto"/>
                <a:cs typeface="Roboto"/>
                <a:sym typeface="Roboto"/>
              </a:rPr>
              <a:t>Engagement limité</a:t>
            </a:r>
            <a:endParaRPr b="1" i="0" sz="2900" u="none" cap="none" strike="noStrike">
              <a:solidFill>
                <a:srgbClr val="666666"/>
              </a:solidFill>
              <a:latin typeface="Roboto"/>
              <a:ea typeface="Roboto"/>
              <a:cs typeface="Roboto"/>
              <a:sym typeface="Roboto"/>
            </a:endParaRPr>
          </a:p>
        </p:txBody>
      </p:sp>
      <p:sp>
        <p:nvSpPr>
          <p:cNvPr id="776" name="Google Shape;776;p28"/>
          <p:cNvSpPr txBox="1"/>
          <p:nvPr/>
        </p:nvSpPr>
        <p:spPr>
          <a:xfrm>
            <a:off x="673717" y="5220200"/>
            <a:ext cx="2112900" cy="462300"/>
          </a:xfrm>
          <a:prstGeom prst="rect">
            <a:avLst/>
          </a:prstGeom>
          <a:noFill/>
          <a:ln>
            <a:noFill/>
          </a:ln>
        </p:spPr>
        <p:txBody>
          <a:bodyPr anchorCtr="0" anchor="t" bIns="121900" lIns="121900" spcFirstLastPara="1" rIns="121900" wrap="square" tIns="121900">
            <a:noAutofit/>
          </a:bodyPr>
          <a:lstStyle/>
          <a:p>
            <a:pPr indent="0" lvl="0" marL="0" marR="0" rtl="0" algn="r">
              <a:lnSpc>
                <a:spcPct val="115000"/>
              </a:lnSpc>
              <a:spcBef>
                <a:spcPts val="0"/>
              </a:spcBef>
              <a:spcAft>
                <a:spcPts val="0"/>
              </a:spcAft>
              <a:buClr>
                <a:srgbClr val="000000"/>
              </a:buClr>
              <a:buSzPts val="1700"/>
              <a:buFont typeface="Arial"/>
              <a:buNone/>
            </a:pPr>
            <a:r>
              <a:rPr b="0" i="0" lang="en-US" sz="1700" u="none" cap="none" strike="noStrike">
                <a:solidFill>
                  <a:srgbClr val="666666"/>
                </a:solidFill>
                <a:latin typeface="Roboto"/>
                <a:ea typeface="Roboto"/>
                <a:cs typeface="Roboto"/>
                <a:sym typeface="Roboto"/>
              </a:rPr>
              <a:t>Le moins participatif</a:t>
            </a:r>
            <a:endParaRPr b="0" i="0" sz="1700" u="none" cap="none" strike="noStrike">
              <a:solidFill>
                <a:srgbClr val="666666"/>
              </a:solidFill>
              <a:latin typeface="Roboto"/>
              <a:ea typeface="Roboto"/>
              <a:cs typeface="Roboto"/>
              <a:sym typeface="Roboto"/>
            </a:endParaRPr>
          </a:p>
        </p:txBody>
      </p:sp>
      <p:sp>
        <p:nvSpPr>
          <p:cNvPr id="777" name="Google Shape;777;p28"/>
          <p:cNvSpPr txBox="1"/>
          <p:nvPr/>
        </p:nvSpPr>
        <p:spPr>
          <a:xfrm>
            <a:off x="3538550" y="3787863"/>
            <a:ext cx="4289400" cy="368100"/>
          </a:xfrm>
          <a:prstGeom prst="rect">
            <a:avLst/>
          </a:prstGeom>
          <a:noFill/>
          <a:ln>
            <a:noFill/>
          </a:ln>
        </p:spPr>
        <p:txBody>
          <a:bodyPr anchorCtr="0" anchor="t" bIns="121900" lIns="121900" spcFirstLastPara="1" rIns="121900" wrap="square" tIns="121900">
            <a:noAutofit/>
          </a:bodyPr>
          <a:lstStyle/>
          <a:p>
            <a:pPr indent="0" lvl="0" marL="0" marR="0" rtl="0" algn="l">
              <a:lnSpc>
                <a:spcPct val="115000"/>
              </a:lnSpc>
              <a:spcBef>
                <a:spcPts val="0"/>
              </a:spcBef>
              <a:spcAft>
                <a:spcPts val="0"/>
              </a:spcAft>
              <a:buClr>
                <a:srgbClr val="000000"/>
              </a:buClr>
              <a:buSzPts val="2900"/>
              <a:buFont typeface="Arial"/>
              <a:buNone/>
            </a:pPr>
            <a:r>
              <a:rPr b="1" i="0" lang="en-US" sz="2900" u="none" cap="none" strike="noStrike">
                <a:solidFill>
                  <a:schemeClr val="accent4"/>
                </a:solidFill>
                <a:latin typeface="Roboto"/>
                <a:ea typeface="Roboto"/>
                <a:cs typeface="Roboto"/>
                <a:sym typeface="Roboto"/>
              </a:rPr>
              <a:t>Retours des </a:t>
            </a:r>
            <a:endParaRPr b="1" i="0" sz="2900" u="none" cap="none" strike="noStrike">
              <a:solidFill>
                <a:schemeClr val="accent4"/>
              </a:solidFill>
              <a:latin typeface="Roboto"/>
              <a:ea typeface="Roboto"/>
              <a:cs typeface="Roboto"/>
              <a:sym typeface="Roboto"/>
            </a:endParaRPr>
          </a:p>
          <a:p>
            <a:pPr indent="0" lvl="0" marL="0" marR="0" rtl="0" algn="l">
              <a:lnSpc>
                <a:spcPct val="115000"/>
              </a:lnSpc>
              <a:spcBef>
                <a:spcPts val="0"/>
              </a:spcBef>
              <a:spcAft>
                <a:spcPts val="0"/>
              </a:spcAft>
              <a:buClr>
                <a:schemeClr val="dk1"/>
              </a:buClr>
              <a:buSzPts val="1100"/>
              <a:buFont typeface="Arial"/>
              <a:buNone/>
            </a:pPr>
            <a:r>
              <a:rPr b="1" i="0" lang="en-US" sz="2900" u="none" cap="none" strike="noStrike">
                <a:solidFill>
                  <a:schemeClr val="accent4"/>
                </a:solidFill>
                <a:latin typeface="Roboto"/>
                <a:ea typeface="Roboto"/>
                <a:cs typeface="Roboto"/>
                <a:sym typeface="Roboto"/>
              </a:rPr>
              <a:t>utilisatrices finales</a:t>
            </a:r>
            <a:endParaRPr b="1" i="0" sz="2900" u="none" cap="none" strike="noStrike">
              <a:solidFill>
                <a:schemeClr val="accent4"/>
              </a:solidFill>
              <a:latin typeface="Roboto"/>
              <a:ea typeface="Roboto"/>
              <a:cs typeface="Roboto"/>
              <a:sym typeface="Roboto"/>
            </a:endParaRPr>
          </a:p>
        </p:txBody>
      </p:sp>
      <p:sp>
        <p:nvSpPr>
          <p:cNvPr id="778" name="Google Shape;778;p28"/>
          <p:cNvSpPr/>
          <p:nvPr/>
        </p:nvSpPr>
        <p:spPr>
          <a:xfrm rot="-5400000">
            <a:off x="2289500" y="3200983"/>
            <a:ext cx="1599300" cy="354000"/>
          </a:xfrm>
          <a:prstGeom prst="rightArrow">
            <a:avLst>
              <a:gd fmla="val 50000" name="adj1"/>
              <a:gd fmla="val 50000" name="adj2"/>
            </a:avLst>
          </a:prstGeom>
          <a:solidFill>
            <a:schemeClr val="accent2"/>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Roboto"/>
              <a:ea typeface="Roboto"/>
              <a:cs typeface="Roboto"/>
              <a:sym typeface="Roboto"/>
            </a:endParaRPr>
          </a:p>
        </p:txBody>
      </p:sp>
      <p:sp>
        <p:nvSpPr>
          <p:cNvPr id="779" name="Google Shape;779;p28"/>
          <p:cNvSpPr/>
          <p:nvPr/>
        </p:nvSpPr>
        <p:spPr>
          <a:xfrm rot="-5400000">
            <a:off x="2352350" y="4228100"/>
            <a:ext cx="1473600" cy="354000"/>
          </a:xfrm>
          <a:prstGeom prst="rightArrow">
            <a:avLst>
              <a:gd fmla="val 50000" name="adj1"/>
              <a:gd fmla="val 50000" name="adj2"/>
            </a:avLst>
          </a:prstGeom>
          <a:solidFill>
            <a:schemeClr val="accent4"/>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Roboto"/>
              <a:ea typeface="Roboto"/>
              <a:cs typeface="Roboto"/>
              <a:sym typeface="Roboto"/>
            </a:endParaRPr>
          </a:p>
        </p:txBody>
      </p:sp>
      <p:sp>
        <p:nvSpPr>
          <p:cNvPr id="780" name="Google Shape;780;p28"/>
          <p:cNvSpPr/>
          <p:nvPr/>
        </p:nvSpPr>
        <p:spPr>
          <a:xfrm rot="-5400000">
            <a:off x="2390300" y="5383183"/>
            <a:ext cx="1397700" cy="354000"/>
          </a:xfrm>
          <a:prstGeom prst="rightArrow">
            <a:avLst>
              <a:gd fmla="val 50000" name="adj1"/>
              <a:gd fmla="val 50000" name="adj2"/>
            </a:avLst>
          </a:prstGeom>
          <a:solidFill>
            <a:srgbClr val="999999"/>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Roboto"/>
              <a:ea typeface="Roboto"/>
              <a:cs typeface="Roboto"/>
              <a:sym typeface="Roboto"/>
            </a:endParaRPr>
          </a:p>
        </p:txBody>
      </p:sp>
      <p:pic>
        <p:nvPicPr>
          <p:cNvPr id="781" name="Google Shape;781;p28"/>
          <p:cNvPicPr preferRelativeResize="0"/>
          <p:nvPr/>
        </p:nvPicPr>
        <p:blipFill rotWithShape="1">
          <a:blip r:embed="rId3">
            <a:alphaModFix/>
          </a:blip>
          <a:srcRect b="0" l="0" r="0" t="0"/>
          <a:stretch/>
        </p:blipFill>
        <p:spPr>
          <a:xfrm>
            <a:off x="7718457" y="1995411"/>
            <a:ext cx="3822901" cy="2657983"/>
          </a:xfrm>
          <a:prstGeom prst="rect">
            <a:avLst/>
          </a:prstGeom>
          <a:noFill/>
          <a:ln cap="flat" cmpd="sng" w="9525">
            <a:solidFill>
              <a:schemeClr val="dk1"/>
            </a:solidFill>
            <a:prstDash val="solid"/>
            <a:round/>
            <a:headEnd len="sm" w="sm" type="none"/>
            <a:tailEnd len="sm" w="sm" type="none"/>
          </a:ln>
        </p:spPr>
      </p:pic>
      <p:sp>
        <p:nvSpPr>
          <p:cNvPr id="782" name="Google Shape;782;p28"/>
          <p:cNvSpPr txBox="1"/>
          <p:nvPr/>
        </p:nvSpPr>
        <p:spPr>
          <a:xfrm>
            <a:off x="7752525" y="4698025"/>
            <a:ext cx="3696000" cy="7893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500"/>
              <a:buFont typeface="Arial"/>
              <a:buNone/>
            </a:pPr>
            <a:r>
              <a:rPr b="0" i="0" lang="en-US" sz="2500" u="none" cap="none" strike="noStrike">
                <a:solidFill>
                  <a:schemeClr val="dk1"/>
                </a:solidFill>
                <a:latin typeface="Caveat"/>
                <a:ea typeface="Caveat"/>
                <a:cs typeface="Caveat"/>
                <a:sym typeface="Caveat"/>
              </a:rPr>
              <a:t>Les filles imaginent, conçoivent et mettent en œuvre un nouveau projet à impact social.</a:t>
            </a:r>
            <a:endParaRPr b="0" i="0" sz="2500" u="none" cap="none" strike="noStrike">
              <a:solidFill>
                <a:schemeClr val="dk1"/>
              </a:solidFill>
              <a:latin typeface="Caveat"/>
              <a:ea typeface="Caveat"/>
              <a:cs typeface="Caveat"/>
              <a:sym typeface="Caveat"/>
            </a:endParaRPr>
          </a:p>
        </p:txBody>
      </p:sp>
      <p:sp>
        <p:nvSpPr>
          <p:cNvPr id="783" name="Google Shape;783;p28"/>
          <p:cNvSpPr txBox="1"/>
          <p:nvPr/>
        </p:nvSpPr>
        <p:spPr>
          <a:xfrm>
            <a:off x="9553700" y="5942175"/>
            <a:ext cx="2912100" cy="667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Roboto"/>
                <a:ea typeface="Roboto"/>
                <a:cs typeface="Roboto"/>
                <a:sym typeface="Roboto"/>
              </a:rPr>
              <a:t>Crédit photo : Fondation Milan</a:t>
            </a:r>
            <a:endParaRPr b="0" i="0" sz="1000" u="none" cap="none" strike="noStrike">
              <a:solidFill>
                <a:srgbClr val="000000"/>
              </a:solidFill>
              <a:latin typeface="Roboto"/>
              <a:ea typeface="Roboto"/>
              <a:cs typeface="Roboto"/>
              <a:sym typeface="Roboto"/>
            </a:endParaRPr>
          </a:p>
        </p:txBody>
      </p:sp>
      <p:grpSp>
        <p:nvGrpSpPr>
          <p:cNvPr id="784" name="Google Shape;784;p28"/>
          <p:cNvGrpSpPr/>
          <p:nvPr/>
        </p:nvGrpSpPr>
        <p:grpSpPr>
          <a:xfrm>
            <a:off x="164478" y="217473"/>
            <a:ext cx="1000907" cy="1099059"/>
            <a:chOff x="1711250" y="2748252"/>
            <a:chExt cx="307036" cy="361200"/>
          </a:xfrm>
        </p:grpSpPr>
        <p:sp>
          <p:nvSpPr>
            <p:cNvPr id="785" name="Google Shape;785;p28"/>
            <p:cNvSpPr/>
            <p:nvPr/>
          </p:nvSpPr>
          <p:spPr>
            <a:xfrm>
              <a:off x="1711250" y="2756625"/>
              <a:ext cx="272100" cy="272100"/>
            </a:xfrm>
            <a:prstGeom prst="ellipse">
              <a:avLst/>
            </a:prstGeom>
            <a:noFill/>
            <a:ln cap="flat" cmpd="sng" w="9525">
              <a:solidFill>
                <a:srgbClr val="EA155B"/>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oppins"/>
                <a:ea typeface="Poppins"/>
                <a:cs typeface="Poppins"/>
                <a:sym typeface="Poppins"/>
              </a:endParaRPr>
            </a:p>
          </p:txBody>
        </p:sp>
        <p:sp>
          <p:nvSpPr>
            <p:cNvPr id="786" name="Google Shape;786;p28"/>
            <p:cNvSpPr txBox="1"/>
            <p:nvPr/>
          </p:nvSpPr>
          <p:spPr>
            <a:xfrm>
              <a:off x="1746186" y="2748252"/>
              <a:ext cx="272100" cy="3612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00"/>
                <a:buFont typeface="Arial"/>
                <a:buNone/>
              </a:pPr>
              <a:r>
                <a:rPr b="1" i="0" lang="en-US" sz="2800" u="none" cap="none" strike="noStrike">
                  <a:solidFill>
                    <a:srgbClr val="EA155B"/>
                  </a:solidFill>
                  <a:latin typeface="Poppins"/>
                  <a:ea typeface="Poppins"/>
                  <a:cs typeface="Poppins"/>
                  <a:sym typeface="Poppins"/>
                </a:rPr>
                <a:t> </a:t>
              </a:r>
              <a:r>
                <a:rPr b="1" i="0" lang="en-US" sz="4500" u="none" cap="none" strike="noStrike">
                  <a:solidFill>
                    <a:srgbClr val="EA155B"/>
                  </a:solidFill>
                  <a:latin typeface="Poppins"/>
                  <a:ea typeface="Poppins"/>
                  <a:cs typeface="Poppins"/>
                  <a:sym typeface="Poppins"/>
                </a:rPr>
                <a:t>3</a:t>
              </a:r>
              <a:endParaRPr b="1" i="0" sz="4500" u="none" cap="none" strike="noStrike">
                <a:solidFill>
                  <a:srgbClr val="EA155B"/>
                </a:solidFill>
                <a:latin typeface="Poppins"/>
                <a:ea typeface="Poppins"/>
                <a:cs typeface="Poppins"/>
                <a:sym typeface="Poppins"/>
              </a:endParaRPr>
            </a:p>
          </p:txBody>
        </p:sp>
      </p:gr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0" name="Shape 790"/>
        <p:cNvGrpSpPr/>
        <p:nvPr/>
      </p:nvGrpSpPr>
      <p:grpSpPr>
        <a:xfrm>
          <a:off x="0" y="0"/>
          <a:ext cx="0" cy="0"/>
          <a:chOff x="0" y="0"/>
          <a:chExt cx="0" cy="0"/>
        </a:xfrm>
      </p:grpSpPr>
      <p:sp>
        <p:nvSpPr>
          <p:cNvPr id="791" name="Google Shape;791;p29"/>
          <p:cNvSpPr/>
          <p:nvPr/>
        </p:nvSpPr>
        <p:spPr>
          <a:xfrm>
            <a:off x="7551650" y="1761575"/>
            <a:ext cx="4146300" cy="4641000"/>
          </a:xfrm>
          <a:prstGeom prst="rect">
            <a:avLst/>
          </a:prstGeom>
          <a:solidFill>
            <a:srgbClr val="FFFFFF"/>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Calibri"/>
              <a:ea typeface="Calibri"/>
              <a:cs typeface="Calibri"/>
              <a:sym typeface="Calibri"/>
            </a:endParaRPr>
          </a:p>
        </p:txBody>
      </p:sp>
      <p:sp>
        <p:nvSpPr>
          <p:cNvPr id="792" name="Google Shape;792;p29"/>
          <p:cNvSpPr txBox="1"/>
          <p:nvPr>
            <p:ph idx="4294967295" type="title"/>
          </p:nvPr>
        </p:nvSpPr>
        <p:spPr>
          <a:xfrm>
            <a:off x="1206501" y="240800"/>
            <a:ext cx="11259300" cy="789300"/>
          </a:xfrm>
          <a:prstGeom prst="rect">
            <a:avLst/>
          </a:prstGeom>
          <a:noFill/>
          <a:ln>
            <a:noFill/>
          </a:ln>
        </p:spPr>
        <p:txBody>
          <a:bodyPr anchorCtr="0" anchor="t" bIns="121900" lIns="121900" spcFirstLastPara="1" rIns="121900" wrap="square" tIns="121900">
            <a:noAutofit/>
          </a:bodyPr>
          <a:lstStyle/>
          <a:p>
            <a:pPr indent="0" lvl="0" marL="0" rtl="0" algn="l">
              <a:lnSpc>
                <a:spcPct val="100000"/>
              </a:lnSpc>
              <a:spcBef>
                <a:spcPts val="0"/>
              </a:spcBef>
              <a:spcAft>
                <a:spcPts val="0"/>
              </a:spcAft>
              <a:buSzPts val="3700"/>
              <a:buNone/>
            </a:pPr>
            <a:r>
              <a:rPr b="1" lang="en-US">
                <a:solidFill>
                  <a:schemeClr val="accent5"/>
                </a:solidFill>
                <a:latin typeface="Bebas Neue"/>
                <a:ea typeface="Bebas Neue"/>
                <a:cs typeface="Bebas Neue"/>
                <a:sym typeface="Bebas Neue"/>
              </a:rPr>
              <a:t>Envisager d'utiliser des méthodes participatives</a:t>
            </a:r>
            <a:endParaRPr sz="2700">
              <a:solidFill>
                <a:schemeClr val="accent4"/>
              </a:solidFill>
              <a:latin typeface="Poppins"/>
              <a:ea typeface="Poppins"/>
              <a:cs typeface="Poppins"/>
              <a:sym typeface="Poppins"/>
            </a:endParaRPr>
          </a:p>
        </p:txBody>
      </p:sp>
      <p:sp>
        <p:nvSpPr>
          <p:cNvPr id="793" name="Google Shape;793;p29"/>
          <p:cNvSpPr/>
          <p:nvPr/>
        </p:nvSpPr>
        <p:spPr>
          <a:xfrm rot="-5400000">
            <a:off x="2337717" y="2033667"/>
            <a:ext cx="1507200" cy="334800"/>
          </a:xfrm>
          <a:prstGeom prst="rightArrow">
            <a:avLst>
              <a:gd fmla="val 50000" name="adj1"/>
              <a:gd fmla="val 50000" name="adj2"/>
            </a:avLst>
          </a:prstGeom>
          <a:solidFill>
            <a:schemeClr val="accent1"/>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Roboto"/>
              <a:ea typeface="Roboto"/>
              <a:cs typeface="Roboto"/>
              <a:sym typeface="Roboto"/>
            </a:endParaRPr>
          </a:p>
        </p:txBody>
      </p:sp>
      <p:sp>
        <p:nvSpPr>
          <p:cNvPr id="794" name="Google Shape;794;p29"/>
          <p:cNvSpPr txBox="1"/>
          <p:nvPr/>
        </p:nvSpPr>
        <p:spPr>
          <a:xfrm>
            <a:off x="3482038" y="1204800"/>
            <a:ext cx="4013100" cy="1193400"/>
          </a:xfrm>
          <a:prstGeom prst="rect">
            <a:avLst/>
          </a:prstGeom>
          <a:noFill/>
          <a:ln>
            <a:noFill/>
          </a:ln>
        </p:spPr>
        <p:txBody>
          <a:bodyPr anchorCtr="0" anchor="t" bIns="121900" lIns="121900" spcFirstLastPara="1" rIns="121900" wrap="square" tIns="121900">
            <a:noAutofit/>
          </a:bodyPr>
          <a:lstStyle/>
          <a:p>
            <a:pPr indent="0" lvl="0" marL="0" marR="0" rtl="0" algn="l">
              <a:lnSpc>
                <a:spcPct val="115000"/>
              </a:lnSpc>
              <a:spcBef>
                <a:spcPts val="0"/>
              </a:spcBef>
              <a:spcAft>
                <a:spcPts val="0"/>
              </a:spcAft>
              <a:buClr>
                <a:srgbClr val="000000"/>
              </a:buClr>
              <a:buSzPts val="2900"/>
              <a:buFont typeface="Arial"/>
              <a:buNone/>
            </a:pPr>
            <a:r>
              <a:rPr b="1" i="0" lang="en-US" sz="2900" u="none" cap="none" strike="noStrike">
                <a:solidFill>
                  <a:schemeClr val="accent1"/>
                </a:solidFill>
                <a:latin typeface="Roboto"/>
                <a:ea typeface="Roboto"/>
                <a:cs typeface="Roboto"/>
                <a:sym typeface="Roboto"/>
              </a:rPr>
              <a:t>Approches menées par des femmes et/ou des filles</a:t>
            </a:r>
            <a:endParaRPr b="1" i="0" sz="2900" u="none" cap="none" strike="noStrike">
              <a:solidFill>
                <a:schemeClr val="accent1"/>
              </a:solidFill>
              <a:latin typeface="Roboto"/>
              <a:ea typeface="Roboto"/>
              <a:cs typeface="Roboto"/>
              <a:sym typeface="Roboto"/>
            </a:endParaRPr>
          </a:p>
        </p:txBody>
      </p:sp>
      <p:sp>
        <p:nvSpPr>
          <p:cNvPr id="795" name="Google Shape;795;p29"/>
          <p:cNvSpPr txBox="1"/>
          <p:nvPr/>
        </p:nvSpPr>
        <p:spPr>
          <a:xfrm>
            <a:off x="718074" y="1671067"/>
            <a:ext cx="2023500" cy="462300"/>
          </a:xfrm>
          <a:prstGeom prst="rect">
            <a:avLst/>
          </a:prstGeom>
          <a:noFill/>
          <a:ln>
            <a:noFill/>
          </a:ln>
        </p:spPr>
        <p:txBody>
          <a:bodyPr anchorCtr="0" anchor="t" bIns="121900" lIns="121900" spcFirstLastPara="1" rIns="121900" wrap="square" tIns="121900">
            <a:noAutofit/>
          </a:bodyPr>
          <a:lstStyle/>
          <a:p>
            <a:pPr indent="0" lvl="0" marL="0" marR="0" rtl="0" algn="r">
              <a:lnSpc>
                <a:spcPct val="115000"/>
              </a:lnSpc>
              <a:spcBef>
                <a:spcPts val="0"/>
              </a:spcBef>
              <a:spcAft>
                <a:spcPts val="0"/>
              </a:spcAft>
              <a:buClr>
                <a:srgbClr val="000000"/>
              </a:buClr>
              <a:buSzPts val="1700"/>
              <a:buFont typeface="Arial"/>
              <a:buNone/>
            </a:pPr>
            <a:r>
              <a:rPr b="0" i="0" lang="en-US" sz="1700" u="none" cap="none" strike="noStrike">
                <a:solidFill>
                  <a:schemeClr val="accent1"/>
                </a:solidFill>
                <a:latin typeface="Roboto"/>
                <a:ea typeface="Roboto"/>
                <a:cs typeface="Roboto"/>
                <a:sym typeface="Roboto"/>
              </a:rPr>
              <a:t>Le plus participatif</a:t>
            </a:r>
            <a:endParaRPr b="0" i="0" sz="1700" u="none" cap="none" strike="noStrike">
              <a:solidFill>
                <a:schemeClr val="accent1"/>
              </a:solidFill>
              <a:latin typeface="Roboto"/>
              <a:ea typeface="Roboto"/>
              <a:cs typeface="Roboto"/>
              <a:sym typeface="Roboto"/>
            </a:endParaRPr>
          </a:p>
        </p:txBody>
      </p:sp>
      <p:sp>
        <p:nvSpPr>
          <p:cNvPr id="796" name="Google Shape;796;p29"/>
          <p:cNvSpPr txBox="1"/>
          <p:nvPr/>
        </p:nvSpPr>
        <p:spPr>
          <a:xfrm>
            <a:off x="3538549" y="2877700"/>
            <a:ext cx="7947900" cy="368100"/>
          </a:xfrm>
          <a:prstGeom prst="rect">
            <a:avLst/>
          </a:prstGeom>
          <a:noFill/>
          <a:ln>
            <a:noFill/>
          </a:ln>
        </p:spPr>
        <p:txBody>
          <a:bodyPr anchorCtr="0" anchor="t" bIns="121900" lIns="121900" spcFirstLastPara="1" rIns="121900" wrap="square" tIns="121900">
            <a:noAutofit/>
          </a:bodyPr>
          <a:lstStyle/>
          <a:p>
            <a:pPr indent="0" lvl="0" marL="0" marR="0" rtl="0" algn="l">
              <a:lnSpc>
                <a:spcPct val="115000"/>
              </a:lnSpc>
              <a:spcBef>
                <a:spcPts val="0"/>
              </a:spcBef>
              <a:spcAft>
                <a:spcPts val="0"/>
              </a:spcAft>
              <a:buClr>
                <a:srgbClr val="000000"/>
              </a:buClr>
              <a:buSzPts val="2900"/>
              <a:buFont typeface="Arial"/>
              <a:buNone/>
            </a:pPr>
            <a:r>
              <a:rPr b="1" i="0" lang="en-US" sz="2900" u="none" cap="none" strike="noStrike">
                <a:solidFill>
                  <a:schemeClr val="lt2"/>
                </a:solidFill>
                <a:latin typeface="Roboto"/>
                <a:ea typeface="Roboto"/>
                <a:cs typeface="Roboto"/>
                <a:sym typeface="Roboto"/>
              </a:rPr>
              <a:t>Participation</a:t>
            </a:r>
            <a:endParaRPr b="1" i="0" sz="2900" u="none" cap="none" strike="noStrike">
              <a:solidFill>
                <a:schemeClr val="lt2"/>
              </a:solidFill>
              <a:latin typeface="Roboto"/>
              <a:ea typeface="Roboto"/>
              <a:cs typeface="Roboto"/>
              <a:sym typeface="Roboto"/>
            </a:endParaRPr>
          </a:p>
        </p:txBody>
      </p:sp>
      <p:sp>
        <p:nvSpPr>
          <p:cNvPr id="797" name="Google Shape;797;p29"/>
          <p:cNvSpPr txBox="1"/>
          <p:nvPr/>
        </p:nvSpPr>
        <p:spPr>
          <a:xfrm>
            <a:off x="3538549" y="5264300"/>
            <a:ext cx="7947900" cy="368100"/>
          </a:xfrm>
          <a:prstGeom prst="rect">
            <a:avLst/>
          </a:prstGeom>
          <a:noFill/>
          <a:ln>
            <a:noFill/>
          </a:ln>
        </p:spPr>
        <p:txBody>
          <a:bodyPr anchorCtr="0" anchor="t" bIns="121900" lIns="121900" spcFirstLastPara="1" rIns="121900" wrap="square" tIns="121900">
            <a:noAutofit/>
          </a:bodyPr>
          <a:lstStyle/>
          <a:p>
            <a:pPr indent="0" lvl="0" marL="0" marR="0" rtl="0" algn="l">
              <a:lnSpc>
                <a:spcPct val="115000"/>
              </a:lnSpc>
              <a:spcBef>
                <a:spcPts val="0"/>
              </a:spcBef>
              <a:spcAft>
                <a:spcPts val="0"/>
              </a:spcAft>
              <a:buClr>
                <a:srgbClr val="000000"/>
              </a:buClr>
              <a:buSzPts val="2900"/>
              <a:buFont typeface="Arial"/>
              <a:buNone/>
            </a:pPr>
            <a:r>
              <a:rPr b="1" i="0" lang="en-US" sz="2900" u="none" cap="none" strike="noStrike">
                <a:solidFill>
                  <a:schemeClr val="lt2"/>
                </a:solidFill>
                <a:latin typeface="Roboto"/>
                <a:ea typeface="Roboto"/>
                <a:cs typeface="Roboto"/>
                <a:sym typeface="Roboto"/>
              </a:rPr>
              <a:t>Engagement limité</a:t>
            </a:r>
            <a:endParaRPr b="1" i="0" sz="2900" u="none" cap="none" strike="noStrike">
              <a:solidFill>
                <a:schemeClr val="lt2"/>
              </a:solidFill>
              <a:latin typeface="Roboto"/>
              <a:ea typeface="Roboto"/>
              <a:cs typeface="Roboto"/>
              <a:sym typeface="Roboto"/>
            </a:endParaRPr>
          </a:p>
        </p:txBody>
      </p:sp>
      <p:sp>
        <p:nvSpPr>
          <p:cNvPr id="798" name="Google Shape;798;p29"/>
          <p:cNvSpPr txBox="1"/>
          <p:nvPr/>
        </p:nvSpPr>
        <p:spPr>
          <a:xfrm>
            <a:off x="673717" y="5220200"/>
            <a:ext cx="2112900" cy="462300"/>
          </a:xfrm>
          <a:prstGeom prst="rect">
            <a:avLst/>
          </a:prstGeom>
          <a:noFill/>
          <a:ln>
            <a:noFill/>
          </a:ln>
        </p:spPr>
        <p:txBody>
          <a:bodyPr anchorCtr="0" anchor="t" bIns="121900" lIns="121900" spcFirstLastPara="1" rIns="121900" wrap="square" tIns="121900">
            <a:noAutofit/>
          </a:bodyPr>
          <a:lstStyle/>
          <a:p>
            <a:pPr indent="0" lvl="0" marL="0" marR="0" rtl="0" algn="r">
              <a:lnSpc>
                <a:spcPct val="115000"/>
              </a:lnSpc>
              <a:spcBef>
                <a:spcPts val="0"/>
              </a:spcBef>
              <a:spcAft>
                <a:spcPts val="0"/>
              </a:spcAft>
              <a:buClr>
                <a:srgbClr val="000000"/>
              </a:buClr>
              <a:buSzPts val="1700"/>
              <a:buFont typeface="Arial"/>
              <a:buNone/>
            </a:pPr>
            <a:r>
              <a:rPr b="0" i="0" lang="en-US" sz="1700" u="none" cap="none" strike="noStrike">
                <a:solidFill>
                  <a:srgbClr val="666666"/>
                </a:solidFill>
                <a:latin typeface="Roboto"/>
                <a:ea typeface="Roboto"/>
                <a:cs typeface="Roboto"/>
                <a:sym typeface="Roboto"/>
              </a:rPr>
              <a:t>Le moins participatif</a:t>
            </a:r>
            <a:endParaRPr b="0" i="0" sz="1700" u="none" cap="none" strike="noStrike">
              <a:solidFill>
                <a:srgbClr val="666666"/>
              </a:solidFill>
              <a:latin typeface="Roboto"/>
              <a:ea typeface="Roboto"/>
              <a:cs typeface="Roboto"/>
              <a:sym typeface="Roboto"/>
            </a:endParaRPr>
          </a:p>
        </p:txBody>
      </p:sp>
      <p:sp>
        <p:nvSpPr>
          <p:cNvPr id="799" name="Google Shape;799;p29"/>
          <p:cNvSpPr txBox="1"/>
          <p:nvPr/>
        </p:nvSpPr>
        <p:spPr>
          <a:xfrm>
            <a:off x="3538549" y="3690000"/>
            <a:ext cx="3822900" cy="368100"/>
          </a:xfrm>
          <a:prstGeom prst="rect">
            <a:avLst/>
          </a:prstGeom>
          <a:noFill/>
          <a:ln>
            <a:noFill/>
          </a:ln>
        </p:spPr>
        <p:txBody>
          <a:bodyPr anchorCtr="0" anchor="t" bIns="121900" lIns="121900" spcFirstLastPara="1" rIns="121900" wrap="square" tIns="121900">
            <a:noAutofit/>
          </a:bodyPr>
          <a:lstStyle/>
          <a:p>
            <a:pPr indent="0" lvl="0" marL="0" marR="0" rtl="0" algn="l">
              <a:lnSpc>
                <a:spcPct val="115000"/>
              </a:lnSpc>
              <a:spcBef>
                <a:spcPts val="0"/>
              </a:spcBef>
              <a:spcAft>
                <a:spcPts val="0"/>
              </a:spcAft>
              <a:buClr>
                <a:srgbClr val="000000"/>
              </a:buClr>
              <a:buSzPts val="2900"/>
              <a:buFont typeface="Arial"/>
              <a:buNone/>
            </a:pPr>
            <a:r>
              <a:rPr b="1" i="0" lang="en-US" sz="2900" u="none" cap="none" strike="noStrike">
                <a:solidFill>
                  <a:schemeClr val="lt2"/>
                </a:solidFill>
                <a:latin typeface="Roboto"/>
                <a:ea typeface="Roboto"/>
                <a:cs typeface="Roboto"/>
                <a:sym typeface="Roboto"/>
              </a:rPr>
              <a:t>Retours des utilisatrices finales</a:t>
            </a:r>
            <a:endParaRPr b="1" i="0" sz="2900" u="none" cap="none" strike="noStrike">
              <a:solidFill>
                <a:schemeClr val="lt2"/>
              </a:solidFill>
              <a:latin typeface="Roboto"/>
              <a:ea typeface="Roboto"/>
              <a:cs typeface="Roboto"/>
              <a:sym typeface="Roboto"/>
            </a:endParaRPr>
          </a:p>
        </p:txBody>
      </p:sp>
      <p:sp>
        <p:nvSpPr>
          <p:cNvPr id="800" name="Google Shape;800;p29"/>
          <p:cNvSpPr/>
          <p:nvPr/>
        </p:nvSpPr>
        <p:spPr>
          <a:xfrm rot="-5400000">
            <a:off x="2289500" y="3200983"/>
            <a:ext cx="1599300" cy="354000"/>
          </a:xfrm>
          <a:prstGeom prst="rightArrow">
            <a:avLst>
              <a:gd fmla="val 50000" name="adj1"/>
              <a:gd fmla="val 50000" name="adj2"/>
            </a:avLst>
          </a:prstGeom>
          <a:solidFill>
            <a:schemeClr val="accent2"/>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Roboto"/>
              <a:ea typeface="Roboto"/>
              <a:cs typeface="Roboto"/>
              <a:sym typeface="Roboto"/>
            </a:endParaRPr>
          </a:p>
        </p:txBody>
      </p:sp>
      <p:sp>
        <p:nvSpPr>
          <p:cNvPr id="801" name="Google Shape;801;p29"/>
          <p:cNvSpPr/>
          <p:nvPr/>
        </p:nvSpPr>
        <p:spPr>
          <a:xfrm rot="-5400000">
            <a:off x="2352350" y="4228100"/>
            <a:ext cx="1473600" cy="354000"/>
          </a:xfrm>
          <a:prstGeom prst="rightArrow">
            <a:avLst>
              <a:gd fmla="val 50000" name="adj1"/>
              <a:gd fmla="val 50000" name="adj2"/>
            </a:avLst>
          </a:prstGeom>
          <a:solidFill>
            <a:schemeClr val="accent4"/>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Roboto"/>
              <a:ea typeface="Roboto"/>
              <a:cs typeface="Roboto"/>
              <a:sym typeface="Roboto"/>
            </a:endParaRPr>
          </a:p>
        </p:txBody>
      </p:sp>
      <p:sp>
        <p:nvSpPr>
          <p:cNvPr id="802" name="Google Shape;802;p29"/>
          <p:cNvSpPr/>
          <p:nvPr/>
        </p:nvSpPr>
        <p:spPr>
          <a:xfrm rot="-5400000">
            <a:off x="2390300" y="5383183"/>
            <a:ext cx="1397700" cy="354000"/>
          </a:xfrm>
          <a:prstGeom prst="rightArrow">
            <a:avLst>
              <a:gd fmla="val 50000" name="adj1"/>
              <a:gd fmla="val 50000" name="adj2"/>
            </a:avLst>
          </a:prstGeom>
          <a:solidFill>
            <a:srgbClr val="999999"/>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Roboto"/>
              <a:ea typeface="Roboto"/>
              <a:cs typeface="Roboto"/>
              <a:sym typeface="Roboto"/>
            </a:endParaRPr>
          </a:p>
        </p:txBody>
      </p:sp>
      <p:pic>
        <p:nvPicPr>
          <p:cNvPr id="803" name="Google Shape;803;p29"/>
          <p:cNvPicPr preferRelativeResize="0"/>
          <p:nvPr/>
        </p:nvPicPr>
        <p:blipFill rotWithShape="1">
          <a:blip r:embed="rId3">
            <a:alphaModFix/>
          </a:blip>
          <a:srcRect b="0" l="0" r="0" t="0"/>
          <a:stretch/>
        </p:blipFill>
        <p:spPr>
          <a:xfrm>
            <a:off x="7718457" y="1995411"/>
            <a:ext cx="3822901" cy="2657983"/>
          </a:xfrm>
          <a:prstGeom prst="rect">
            <a:avLst/>
          </a:prstGeom>
          <a:noFill/>
          <a:ln cap="flat" cmpd="sng" w="9525">
            <a:solidFill>
              <a:schemeClr val="dk1"/>
            </a:solidFill>
            <a:prstDash val="solid"/>
            <a:round/>
            <a:headEnd len="sm" w="sm" type="none"/>
            <a:tailEnd len="sm" w="sm" type="none"/>
          </a:ln>
        </p:spPr>
      </p:pic>
      <p:sp>
        <p:nvSpPr>
          <p:cNvPr id="804" name="Google Shape;804;p29"/>
          <p:cNvSpPr txBox="1"/>
          <p:nvPr/>
        </p:nvSpPr>
        <p:spPr>
          <a:xfrm>
            <a:off x="7752525" y="4698025"/>
            <a:ext cx="3696000" cy="7893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500"/>
              <a:buFont typeface="Arial"/>
              <a:buNone/>
            </a:pPr>
            <a:r>
              <a:rPr b="0" i="0" lang="en-US" sz="2500" u="none" cap="none" strike="noStrike">
                <a:solidFill>
                  <a:schemeClr val="dk1"/>
                </a:solidFill>
                <a:latin typeface="Caveat"/>
                <a:ea typeface="Caveat"/>
                <a:cs typeface="Caveat"/>
                <a:sym typeface="Caveat"/>
              </a:rPr>
              <a:t>Les filles imaginent, conçoivent et mettent en œuvre un nouveau projet à impact social.</a:t>
            </a:r>
            <a:endParaRPr b="0" i="0" sz="2500" u="none" cap="none" strike="noStrike">
              <a:solidFill>
                <a:schemeClr val="dk1"/>
              </a:solidFill>
              <a:latin typeface="Caveat"/>
              <a:ea typeface="Caveat"/>
              <a:cs typeface="Caveat"/>
              <a:sym typeface="Caveat"/>
            </a:endParaRPr>
          </a:p>
        </p:txBody>
      </p:sp>
      <p:sp>
        <p:nvSpPr>
          <p:cNvPr id="805" name="Google Shape;805;p29"/>
          <p:cNvSpPr txBox="1"/>
          <p:nvPr/>
        </p:nvSpPr>
        <p:spPr>
          <a:xfrm>
            <a:off x="9661300" y="5979450"/>
            <a:ext cx="2912100" cy="667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Roboto"/>
                <a:ea typeface="Roboto"/>
                <a:cs typeface="Roboto"/>
                <a:sym typeface="Roboto"/>
              </a:rPr>
              <a:t>Crédit photo : Fondation Milan</a:t>
            </a:r>
            <a:endParaRPr b="0" i="0" sz="1000" u="none" cap="none" strike="noStrike">
              <a:solidFill>
                <a:srgbClr val="000000"/>
              </a:solidFill>
              <a:latin typeface="Roboto"/>
              <a:ea typeface="Roboto"/>
              <a:cs typeface="Roboto"/>
              <a:sym typeface="Roboto"/>
            </a:endParaRPr>
          </a:p>
        </p:txBody>
      </p:sp>
      <p:grpSp>
        <p:nvGrpSpPr>
          <p:cNvPr id="806" name="Google Shape;806;p29"/>
          <p:cNvGrpSpPr/>
          <p:nvPr/>
        </p:nvGrpSpPr>
        <p:grpSpPr>
          <a:xfrm>
            <a:off x="164478" y="217473"/>
            <a:ext cx="1000907" cy="1099059"/>
            <a:chOff x="1711250" y="2748252"/>
            <a:chExt cx="307036" cy="361200"/>
          </a:xfrm>
        </p:grpSpPr>
        <p:sp>
          <p:nvSpPr>
            <p:cNvPr id="807" name="Google Shape;807;p29"/>
            <p:cNvSpPr/>
            <p:nvPr/>
          </p:nvSpPr>
          <p:spPr>
            <a:xfrm>
              <a:off x="1711250" y="2756625"/>
              <a:ext cx="272100" cy="272100"/>
            </a:xfrm>
            <a:prstGeom prst="ellipse">
              <a:avLst/>
            </a:prstGeom>
            <a:noFill/>
            <a:ln cap="flat" cmpd="sng" w="9525">
              <a:solidFill>
                <a:srgbClr val="EA155B"/>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oppins"/>
                <a:ea typeface="Poppins"/>
                <a:cs typeface="Poppins"/>
                <a:sym typeface="Poppins"/>
              </a:endParaRPr>
            </a:p>
          </p:txBody>
        </p:sp>
        <p:sp>
          <p:nvSpPr>
            <p:cNvPr id="808" name="Google Shape;808;p29"/>
            <p:cNvSpPr txBox="1"/>
            <p:nvPr/>
          </p:nvSpPr>
          <p:spPr>
            <a:xfrm>
              <a:off x="1746186" y="2748252"/>
              <a:ext cx="272100" cy="3612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00"/>
                <a:buFont typeface="Arial"/>
                <a:buNone/>
              </a:pPr>
              <a:r>
                <a:rPr b="1" i="0" lang="en-US" sz="2800" u="none" cap="none" strike="noStrike">
                  <a:solidFill>
                    <a:srgbClr val="EA155B"/>
                  </a:solidFill>
                  <a:latin typeface="Poppins"/>
                  <a:ea typeface="Poppins"/>
                  <a:cs typeface="Poppins"/>
                  <a:sym typeface="Poppins"/>
                </a:rPr>
                <a:t> </a:t>
              </a:r>
              <a:r>
                <a:rPr b="1" i="0" lang="en-US" sz="4500" u="none" cap="none" strike="noStrike">
                  <a:solidFill>
                    <a:srgbClr val="EA155B"/>
                  </a:solidFill>
                  <a:latin typeface="Poppins"/>
                  <a:ea typeface="Poppins"/>
                  <a:cs typeface="Poppins"/>
                  <a:sym typeface="Poppins"/>
                </a:rPr>
                <a:t>3</a:t>
              </a:r>
              <a:endParaRPr b="1" i="0" sz="4500" u="none" cap="none" strike="noStrike">
                <a:solidFill>
                  <a:srgbClr val="EA155B"/>
                </a:solidFill>
                <a:latin typeface="Poppins"/>
                <a:ea typeface="Poppins"/>
                <a:cs typeface="Poppins"/>
                <a:sym typeface="Poppins"/>
              </a:endParaRPr>
            </a:p>
          </p:txBody>
        </p:sp>
      </p:gr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1" name="Shape 271"/>
        <p:cNvGrpSpPr/>
        <p:nvPr/>
      </p:nvGrpSpPr>
      <p:grpSpPr>
        <a:xfrm>
          <a:off x="0" y="0"/>
          <a:ext cx="0" cy="0"/>
          <a:chOff x="0" y="0"/>
          <a:chExt cx="0" cy="0"/>
        </a:xfrm>
      </p:grpSpPr>
      <p:sp>
        <p:nvSpPr>
          <p:cNvPr id="272" name="Google Shape;272;p3"/>
          <p:cNvSpPr txBox="1"/>
          <p:nvPr>
            <p:ph type="title"/>
          </p:nvPr>
        </p:nvSpPr>
        <p:spPr>
          <a:xfrm>
            <a:off x="356650" y="207175"/>
            <a:ext cx="10515600" cy="1325700"/>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SzPts val="1800"/>
              <a:buNone/>
            </a:pPr>
            <a:r>
              <a:rPr b="1" lang="en-US">
                <a:solidFill>
                  <a:schemeClr val="accent3"/>
                </a:solidFill>
                <a:latin typeface="Bebas Neue"/>
                <a:ea typeface="Bebas Neue"/>
                <a:cs typeface="Bebas Neue"/>
                <a:sym typeface="Bebas Neue"/>
              </a:rPr>
              <a:t>ORDRE DU JOUR</a:t>
            </a:r>
            <a:endParaRPr b="1">
              <a:solidFill>
                <a:schemeClr val="accent3"/>
              </a:solidFill>
              <a:latin typeface="Bebas Neue"/>
              <a:ea typeface="Bebas Neue"/>
              <a:cs typeface="Bebas Neue"/>
              <a:sym typeface="Bebas Neue"/>
            </a:endParaRPr>
          </a:p>
        </p:txBody>
      </p:sp>
      <p:graphicFrame>
        <p:nvGraphicFramePr>
          <p:cNvPr id="273" name="Google Shape;273;p3"/>
          <p:cNvGraphicFramePr/>
          <p:nvPr/>
        </p:nvGraphicFramePr>
        <p:xfrm>
          <a:off x="795547" y="1606525"/>
          <a:ext cx="3000000" cy="3000000"/>
        </p:xfrm>
        <a:graphic>
          <a:graphicData uri="http://schemas.openxmlformats.org/drawingml/2006/table">
            <a:tbl>
              <a:tblPr>
                <a:noFill/>
                <a:tableStyleId>{39716FCB-A906-4D9D-8A64-AEFB8AA00C18}</a:tableStyleId>
              </a:tblPr>
              <a:tblGrid>
                <a:gridCol w="1323650"/>
                <a:gridCol w="6293250"/>
                <a:gridCol w="3109000"/>
              </a:tblGrid>
              <a:tr h="395825">
                <a:tc>
                  <a:txBody>
                    <a:bodyPr/>
                    <a:lstStyle/>
                    <a:p>
                      <a:pPr indent="0" lvl="0" marL="0" marR="0" rtl="0" algn="l">
                        <a:lnSpc>
                          <a:spcPct val="100000"/>
                        </a:lnSpc>
                        <a:spcBef>
                          <a:spcPts val="0"/>
                        </a:spcBef>
                        <a:spcAft>
                          <a:spcPts val="0"/>
                        </a:spcAft>
                        <a:buClr>
                          <a:srgbClr val="000000"/>
                        </a:buClr>
                        <a:buSzPts val="1300"/>
                        <a:buFont typeface="Arial"/>
                        <a:buNone/>
                      </a:pPr>
                      <a:r>
                        <a:rPr b="1" lang="en-US" sz="1700" u="none" cap="none" strike="noStrike">
                          <a:solidFill>
                            <a:srgbClr val="FFFFFF"/>
                          </a:solidFill>
                          <a:latin typeface="Roboto"/>
                          <a:ea typeface="Roboto"/>
                          <a:cs typeface="Roboto"/>
                          <a:sym typeface="Roboto"/>
                        </a:rPr>
                        <a:t>Temps</a:t>
                      </a:r>
                      <a:endParaRPr b="1" sz="1700" u="none" cap="none" strike="noStrike">
                        <a:latin typeface="Roboto"/>
                        <a:ea typeface="Roboto"/>
                        <a:cs typeface="Roboto"/>
                        <a:sym typeface="Roboto"/>
                      </a:endParaRPr>
                    </a:p>
                  </a:txBody>
                  <a:tcPr marT="91425" marB="91425" marR="91425" marL="9142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474748"/>
                    </a:solidFill>
                  </a:tcPr>
                </a:tc>
                <a:tc>
                  <a:txBody>
                    <a:bodyPr/>
                    <a:lstStyle/>
                    <a:p>
                      <a:pPr indent="0" lvl="0" marL="0" marR="0" rtl="0" algn="l">
                        <a:lnSpc>
                          <a:spcPct val="100000"/>
                        </a:lnSpc>
                        <a:spcBef>
                          <a:spcPts val="0"/>
                        </a:spcBef>
                        <a:spcAft>
                          <a:spcPts val="0"/>
                        </a:spcAft>
                        <a:buClr>
                          <a:srgbClr val="000000"/>
                        </a:buClr>
                        <a:buSzPts val="1300"/>
                        <a:buFont typeface="Arial"/>
                        <a:buNone/>
                      </a:pPr>
                      <a:r>
                        <a:rPr b="1" lang="en-US" sz="1700" u="none" cap="none" strike="noStrike">
                          <a:solidFill>
                            <a:srgbClr val="FFFFFF"/>
                          </a:solidFill>
                          <a:latin typeface="Roboto"/>
                          <a:ea typeface="Roboto"/>
                          <a:cs typeface="Roboto"/>
                          <a:sym typeface="Roboto"/>
                        </a:rPr>
                        <a:t>Activité</a:t>
                      </a:r>
                      <a:endParaRPr b="1" sz="1700" u="none" cap="none" strike="noStrike">
                        <a:solidFill>
                          <a:srgbClr val="FFFFFF"/>
                        </a:solidFill>
                        <a:latin typeface="Roboto"/>
                        <a:ea typeface="Roboto"/>
                        <a:cs typeface="Roboto"/>
                        <a:sym typeface="Roboto"/>
                      </a:endParaRPr>
                    </a:p>
                  </a:txBody>
                  <a:tcPr marT="91425" marB="91425" marR="91425" marL="9142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474748"/>
                    </a:solidFill>
                  </a:tcPr>
                </a:tc>
                <a:tc>
                  <a:txBody>
                    <a:bodyPr/>
                    <a:lstStyle/>
                    <a:p>
                      <a:pPr indent="0" lvl="0" marL="0" marR="0" rtl="0" algn="l">
                        <a:lnSpc>
                          <a:spcPct val="100000"/>
                        </a:lnSpc>
                        <a:spcBef>
                          <a:spcPts val="0"/>
                        </a:spcBef>
                        <a:spcAft>
                          <a:spcPts val="0"/>
                        </a:spcAft>
                        <a:buClr>
                          <a:srgbClr val="000000"/>
                        </a:buClr>
                        <a:buSzPts val="1300"/>
                        <a:buFont typeface="Arial"/>
                        <a:buNone/>
                      </a:pPr>
                      <a:r>
                        <a:rPr b="1" lang="en-US" sz="1700" u="none" cap="none" strike="noStrike">
                          <a:solidFill>
                            <a:srgbClr val="FFFFFF"/>
                          </a:solidFill>
                          <a:latin typeface="Roboto"/>
                          <a:ea typeface="Roboto"/>
                          <a:cs typeface="Roboto"/>
                          <a:sym typeface="Roboto"/>
                        </a:rPr>
                        <a:t>Format</a:t>
                      </a:r>
                      <a:endParaRPr b="1" sz="1700" u="none" cap="none" strike="noStrike">
                        <a:solidFill>
                          <a:srgbClr val="FFFFFF"/>
                        </a:solidFill>
                        <a:latin typeface="Roboto"/>
                        <a:ea typeface="Roboto"/>
                        <a:cs typeface="Roboto"/>
                        <a:sym typeface="Roboto"/>
                      </a:endParaRPr>
                    </a:p>
                  </a:txBody>
                  <a:tcPr marT="91425" marB="91425" marR="91425" marL="9142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474748"/>
                    </a:solidFill>
                  </a:tcPr>
                </a:tc>
              </a:tr>
              <a:tr h="388275">
                <a:tc>
                  <a:txBody>
                    <a:bodyPr/>
                    <a:lstStyle/>
                    <a:p>
                      <a:pPr indent="0" lvl="0" marL="0" marR="0" rtl="0" algn="l">
                        <a:lnSpc>
                          <a:spcPct val="100000"/>
                        </a:lnSpc>
                        <a:spcBef>
                          <a:spcPts val="0"/>
                        </a:spcBef>
                        <a:spcAft>
                          <a:spcPts val="0"/>
                        </a:spcAft>
                        <a:buClr>
                          <a:srgbClr val="000000"/>
                        </a:buClr>
                        <a:buSzPts val="1700"/>
                        <a:buFont typeface="Arial"/>
                        <a:buNone/>
                      </a:pPr>
                      <a:r>
                        <a:rPr b="1" lang="en-US" sz="1700" u="none" cap="none" strike="noStrike">
                          <a:solidFill>
                            <a:srgbClr val="FFFFFF"/>
                          </a:solidFill>
                          <a:latin typeface="Roboto"/>
                          <a:ea typeface="Roboto"/>
                          <a:cs typeface="Roboto"/>
                          <a:sym typeface="Roboto"/>
                        </a:rPr>
                        <a:t>5 minutes</a:t>
                      </a:r>
                      <a:endParaRPr b="1" sz="1700" u="none" cap="none" strike="noStrike">
                        <a:solidFill>
                          <a:srgbClr val="FFFFFF"/>
                        </a:solidFill>
                        <a:latin typeface="Roboto"/>
                        <a:ea typeface="Roboto"/>
                        <a:cs typeface="Roboto"/>
                        <a:sym typeface="Roboto"/>
                      </a:endParaRPr>
                    </a:p>
                  </a:txBody>
                  <a:tcPr marT="91425" marB="91425" marR="91425" marL="9142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chemeClr val="accent3"/>
                    </a:solidFill>
                  </a:tcPr>
                </a:tc>
                <a:tc>
                  <a:txBody>
                    <a:bodyPr/>
                    <a:lstStyle/>
                    <a:p>
                      <a:pPr indent="0" lvl="0" marL="0" marR="0" rtl="0" algn="l">
                        <a:lnSpc>
                          <a:spcPct val="100000"/>
                        </a:lnSpc>
                        <a:spcBef>
                          <a:spcPts val="0"/>
                        </a:spcBef>
                        <a:spcAft>
                          <a:spcPts val="0"/>
                        </a:spcAft>
                        <a:buClr>
                          <a:srgbClr val="000000"/>
                        </a:buClr>
                        <a:buSzPts val="1700"/>
                        <a:buFont typeface="Arial"/>
                        <a:buNone/>
                      </a:pPr>
                      <a:r>
                        <a:rPr lang="en-US" sz="1700" u="none" cap="none" strike="noStrike">
                          <a:latin typeface="Roboto"/>
                          <a:ea typeface="Roboto"/>
                          <a:cs typeface="Roboto"/>
                          <a:sym typeface="Roboto"/>
                        </a:rPr>
                        <a:t>Brise-glace</a:t>
                      </a:r>
                      <a:endParaRPr sz="1700" u="none" cap="none" strike="noStrike">
                        <a:latin typeface="Roboto"/>
                        <a:ea typeface="Roboto"/>
                        <a:cs typeface="Roboto"/>
                        <a:sym typeface="Roboto"/>
                      </a:endParaRPr>
                    </a:p>
                  </a:txBody>
                  <a:tcPr marT="45700" marB="45700" marR="91425" marL="9142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700"/>
                        <a:buFont typeface="Arial"/>
                        <a:buNone/>
                      </a:pPr>
                      <a:r>
                        <a:rPr lang="en-US" sz="1700" u="none" cap="none" strike="noStrike">
                          <a:latin typeface="Roboto"/>
                          <a:ea typeface="Roboto"/>
                          <a:cs typeface="Roboto"/>
                          <a:sym typeface="Roboto"/>
                        </a:rPr>
                        <a:t>Fonction de chat / discussion plénière</a:t>
                      </a:r>
                      <a:endParaRPr sz="1700" u="none" cap="none" strike="noStrike">
                        <a:latin typeface="Roboto"/>
                        <a:ea typeface="Roboto"/>
                        <a:cs typeface="Roboto"/>
                        <a:sym typeface="Roboto"/>
                      </a:endParaRPr>
                    </a:p>
                  </a:txBody>
                  <a:tcPr marT="45700" marB="45700" marR="91425" marL="9142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388275">
                <a:tc>
                  <a:txBody>
                    <a:bodyPr/>
                    <a:lstStyle/>
                    <a:p>
                      <a:pPr indent="0" lvl="0" marL="0" marR="0" rtl="0" algn="l">
                        <a:lnSpc>
                          <a:spcPct val="100000"/>
                        </a:lnSpc>
                        <a:spcBef>
                          <a:spcPts val="0"/>
                        </a:spcBef>
                        <a:spcAft>
                          <a:spcPts val="0"/>
                        </a:spcAft>
                        <a:buClr>
                          <a:srgbClr val="000000"/>
                        </a:buClr>
                        <a:buSzPts val="1700"/>
                        <a:buFont typeface="Arial"/>
                        <a:buNone/>
                      </a:pPr>
                      <a:r>
                        <a:rPr b="1" lang="en-US" sz="1700" u="none" cap="none" strike="noStrike">
                          <a:solidFill>
                            <a:srgbClr val="FFFFFF"/>
                          </a:solidFill>
                          <a:latin typeface="Roboto"/>
                          <a:ea typeface="Roboto"/>
                          <a:cs typeface="Roboto"/>
                          <a:sym typeface="Roboto"/>
                        </a:rPr>
                        <a:t>15 minutes</a:t>
                      </a:r>
                      <a:endParaRPr b="1" sz="1700" u="none" cap="none" strike="noStrike">
                        <a:solidFill>
                          <a:srgbClr val="FFFFFF"/>
                        </a:solidFill>
                        <a:latin typeface="Roboto"/>
                        <a:ea typeface="Roboto"/>
                        <a:cs typeface="Roboto"/>
                        <a:sym typeface="Roboto"/>
                      </a:endParaRPr>
                    </a:p>
                  </a:txBody>
                  <a:tcPr marT="91425" marB="91425" marR="91425" marL="9142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chemeClr val="accent3"/>
                    </a:solidFill>
                  </a:tcPr>
                </a:tc>
                <a:tc>
                  <a:txBody>
                    <a:bodyPr/>
                    <a:lstStyle/>
                    <a:p>
                      <a:pPr indent="0" lvl="0" marL="0" marR="0" rtl="0" algn="l">
                        <a:lnSpc>
                          <a:spcPct val="100000"/>
                        </a:lnSpc>
                        <a:spcBef>
                          <a:spcPts val="0"/>
                        </a:spcBef>
                        <a:spcAft>
                          <a:spcPts val="0"/>
                        </a:spcAft>
                        <a:buClr>
                          <a:srgbClr val="000000"/>
                        </a:buClr>
                        <a:buSzPts val="1700"/>
                        <a:buFont typeface="Arial"/>
                        <a:buNone/>
                      </a:pPr>
                      <a:r>
                        <a:rPr lang="en-US" sz="1700" u="none" cap="none" strike="noStrike">
                          <a:solidFill>
                            <a:schemeClr val="dk1"/>
                          </a:solidFill>
                          <a:latin typeface="Roboto"/>
                          <a:ea typeface="Roboto"/>
                          <a:cs typeface="Roboto"/>
                          <a:sym typeface="Roboto"/>
                        </a:rPr>
                        <a:t>Suivi et évaluation sensible au genre : qu'est-ce que c'est et pourquoi est-ce important ?</a:t>
                      </a:r>
                      <a:endParaRPr sz="1700" u="none" cap="none" strike="noStrike">
                        <a:latin typeface="Roboto"/>
                        <a:ea typeface="Roboto"/>
                        <a:cs typeface="Roboto"/>
                        <a:sym typeface="Roboto"/>
                      </a:endParaRPr>
                    </a:p>
                  </a:txBody>
                  <a:tcPr marT="45700" marB="45700" marR="91425" marL="9142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700"/>
                        <a:buFont typeface="Arial"/>
                        <a:buNone/>
                      </a:pPr>
                      <a:r>
                        <a:rPr lang="en-US" sz="1700" u="none" cap="none" strike="noStrike">
                          <a:solidFill>
                            <a:schemeClr val="dk1"/>
                          </a:solidFill>
                          <a:latin typeface="Roboto"/>
                          <a:ea typeface="Roboto"/>
                          <a:cs typeface="Roboto"/>
                          <a:sym typeface="Roboto"/>
                        </a:rPr>
                        <a:t>Histoire, présentation, quiz</a:t>
                      </a:r>
                      <a:endParaRPr sz="1700" u="none" cap="none" strike="noStrike">
                        <a:latin typeface="Roboto"/>
                        <a:ea typeface="Roboto"/>
                        <a:cs typeface="Roboto"/>
                        <a:sym typeface="Roboto"/>
                      </a:endParaRPr>
                    </a:p>
                  </a:txBody>
                  <a:tcPr marT="45700" marB="45700" marR="91425" marL="9142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388275">
                <a:tc>
                  <a:txBody>
                    <a:bodyPr/>
                    <a:lstStyle/>
                    <a:p>
                      <a:pPr indent="0" lvl="0" marL="0" marR="0" rtl="0" algn="l">
                        <a:lnSpc>
                          <a:spcPct val="100000"/>
                        </a:lnSpc>
                        <a:spcBef>
                          <a:spcPts val="0"/>
                        </a:spcBef>
                        <a:spcAft>
                          <a:spcPts val="0"/>
                        </a:spcAft>
                        <a:buClr>
                          <a:srgbClr val="000000"/>
                        </a:buClr>
                        <a:buSzPts val="1700"/>
                        <a:buFont typeface="Arial"/>
                        <a:buNone/>
                      </a:pPr>
                      <a:r>
                        <a:rPr b="1" lang="en-US" sz="1700" u="none" cap="none" strike="noStrike">
                          <a:solidFill>
                            <a:srgbClr val="FFFFFF"/>
                          </a:solidFill>
                          <a:latin typeface="Roboto"/>
                          <a:ea typeface="Roboto"/>
                          <a:cs typeface="Roboto"/>
                          <a:sym typeface="Roboto"/>
                        </a:rPr>
                        <a:t>55 minutes</a:t>
                      </a:r>
                      <a:endParaRPr b="1" sz="1700" u="none" cap="none" strike="noStrike">
                        <a:solidFill>
                          <a:srgbClr val="FFFFFF"/>
                        </a:solidFill>
                        <a:latin typeface="Roboto"/>
                        <a:ea typeface="Roboto"/>
                        <a:cs typeface="Roboto"/>
                        <a:sym typeface="Roboto"/>
                      </a:endParaRPr>
                    </a:p>
                  </a:txBody>
                  <a:tcPr marT="91425" marB="91425" marR="91425" marL="9142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chemeClr val="accent3"/>
                    </a:solidFill>
                  </a:tcPr>
                </a:tc>
                <a:tc>
                  <a:txBody>
                    <a:bodyPr/>
                    <a:lstStyle/>
                    <a:p>
                      <a:pPr indent="0" lvl="0" marL="0" marR="0" rtl="0" algn="l">
                        <a:lnSpc>
                          <a:spcPct val="100000"/>
                        </a:lnSpc>
                        <a:spcBef>
                          <a:spcPts val="0"/>
                        </a:spcBef>
                        <a:spcAft>
                          <a:spcPts val="0"/>
                        </a:spcAft>
                        <a:buClr>
                          <a:srgbClr val="000000"/>
                        </a:buClr>
                        <a:buSzPts val="1700"/>
                        <a:buFont typeface="Arial"/>
                        <a:buNone/>
                      </a:pPr>
                      <a:r>
                        <a:rPr lang="en-US" sz="1700" u="none" cap="none" strike="noStrike">
                          <a:latin typeface="Roboto"/>
                          <a:ea typeface="Roboto"/>
                          <a:cs typeface="Roboto"/>
                          <a:sym typeface="Roboto"/>
                        </a:rPr>
                        <a:t>Comment cela fonctionne-t-il concrètement ? Le genre dans le cycle de suivi et d'évaluation</a:t>
                      </a:r>
                      <a:endParaRPr sz="1700" u="none" cap="none" strike="noStrike">
                        <a:latin typeface="Roboto"/>
                        <a:ea typeface="Roboto"/>
                        <a:cs typeface="Roboto"/>
                        <a:sym typeface="Roboto"/>
                      </a:endParaRPr>
                    </a:p>
                  </a:txBody>
                  <a:tcPr marT="45700" marB="45700" marR="91425" marL="9142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700"/>
                        <a:buFont typeface="Arial"/>
                        <a:buNone/>
                      </a:pPr>
                      <a:r>
                        <a:rPr lang="en-US" sz="1700" u="none" cap="none" strike="noStrike">
                          <a:latin typeface="Roboto"/>
                          <a:ea typeface="Roboto"/>
                          <a:cs typeface="Roboto"/>
                          <a:sym typeface="Roboto"/>
                        </a:rPr>
                        <a:t>Présentation, brainstorming et exercice</a:t>
                      </a:r>
                      <a:endParaRPr sz="1700" u="none" cap="none" strike="noStrike">
                        <a:latin typeface="Roboto"/>
                        <a:ea typeface="Roboto"/>
                        <a:cs typeface="Roboto"/>
                        <a:sym typeface="Roboto"/>
                      </a:endParaRPr>
                    </a:p>
                  </a:txBody>
                  <a:tcPr marT="45700" marB="45700" marR="91425" marL="9142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215900">
                <a:tc>
                  <a:txBody>
                    <a:bodyPr/>
                    <a:lstStyle/>
                    <a:p>
                      <a:pPr indent="0" lvl="0" marL="0" marR="0" rtl="0" algn="l">
                        <a:lnSpc>
                          <a:spcPct val="100000"/>
                        </a:lnSpc>
                        <a:spcBef>
                          <a:spcPts val="0"/>
                        </a:spcBef>
                        <a:spcAft>
                          <a:spcPts val="0"/>
                        </a:spcAft>
                        <a:buClr>
                          <a:srgbClr val="000000"/>
                        </a:buClr>
                        <a:buSzPts val="1700"/>
                        <a:buFont typeface="Arial"/>
                        <a:buNone/>
                      </a:pPr>
                      <a:r>
                        <a:rPr b="1" lang="en-US" sz="1700" u="none" cap="none" strike="noStrike">
                          <a:solidFill>
                            <a:srgbClr val="FFFFFF"/>
                          </a:solidFill>
                          <a:latin typeface="Roboto"/>
                          <a:ea typeface="Roboto"/>
                          <a:cs typeface="Roboto"/>
                          <a:sym typeface="Roboto"/>
                        </a:rPr>
                        <a:t>10 minutes</a:t>
                      </a:r>
                      <a:endParaRPr b="1" sz="1700" u="none" cap="none" strike="noStrike">
                        <a:solidFill>
                          <a:srgbClr val="FFFFFF"/>
                        </a:solidFill>
                        <a:latin typeface="Roboto"/>
                        <a:ea typeface="Roboto"/>
                        <a:cs typeface="Roboto"/>
                        <a:sym typeface="Roboto"/>
                      </a:endParaRPr>
                    </a:p>
                  </a:txBody>
                  <a:tcPr marT="91425" marB="91425" marR="91425" marL="9142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chemeClr val="accent3"/>
                    </a:solidFill>
                  </a:tcPr>
                </a:tc>
                <a:tc>
                  <a:txBody>
                    <a:bodyPr/>
                    <a:lstStyle/>
                    <a:p>
                      <a:pPr indent="0" lvl="0" marL="0" marR="0" rtl="0" algn="l">
                        <a:lnSpc>
                          <a:spcPct val="100000"/>
                        </a:lnSpc>
                        <a:spcBef>
                          <a:spcPts val="0"/>
                        </a:spcBef>
                        <a:spcAft>
                          <a:spcPts val="0"/>
                        </a:spcAft>
                        <a:buClr>
                          <a:srgbClr val="000000"/>
                        </a:buClr>
                        <a:buSzPts val="1700"/>
                        <a:buFont typeface="Arial"/>
                        <a:buNone/>
                      </a:pPr>
                      <a:r>
                        <a:rPr lang="en-US" sz="1700" u="none" cap="none" strike="noStrike">
                          <a:latin typeface="Roboto"/>
                          <a:ea typeface="Roboto"/>
                          <a:cs typeface="Roboto"/>
                          <a:sym typeface="Roboto"/>
                        </a:rPr>
                        <a:t>Qu'est-ce que cela signifie pour votre rôle ?</a:t>
                      </a:r>
                      <a:endParaRPr sz="1700" u="none" cap="none" strike="noStrike">
                        <a:latin typeface="Roboto"/>
                        <a:ea typeface="Roboto"/>
                        <a:cs typeface="Roboto"/>
                        <a:sym typeface="Roboto"/>
                      </a:endParaRPr>
                    </a:p>
                  </a:txBody>
                  <a:tcPr marT="45700" marB="45700" marR="91425" marL="9142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700"/>
                        <a:buFont typeface="Arial"/>
                        <a:buNone/>
                      </a:pPr>
                      <a:r>
                        <a:rPr lang="en-US" sz="1700" u="none" cap="none" strike="noStrike">
                          <a:latin typeface="Roboto"/>
                          <a:ea typeface="Roboto"/>
                          <a:cs typeface="Roboto"/>
                          <a:sym typeface="Roboto"/>
                        </a:rPr>
                        <a:t>Discussion</a:t>
                      </a:r>
                      <a:endParaRPr sz="1700" u="none" cap="none" strike="noStrike">
                        <a:latin typeface="Roboto"/>
                        <a:ea typeface="Roboto"/>
                        <a:cs typeface="Roboto"/>
                        <a:sym typeface="Roboto"/>
                      </a:endParaRPr>
                    </a:p>
                  </a:txBody>
                  <a:tcPr marT="45700" marB="45700" marR="91425" marL="9142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215900">
                <a:tc>
                  <a:txBody>
                    <a:bodyPr/>
                    <a:lstStyle/>
                    <a:p>
                      <a:pPr indent="0" lvl="0" marL="0" marR="0" rtl="0" algn="l">
                        <a:lnSpc>
                          <a:spcPct val="100000"/>
                        </a:lnSpc>
                        <a:spcBef>
                          <a:spcPts val="0"/>
                        </a:spcBef>
                        <a:spcAft>
                          <a:spcPts val="0"/>
                        </a:spcAft>
                        <a:buClr>
                          <a:srgbClr val="000000"/>
                        </a:buClr>
                        <a:buSzPts val="1700"/>
                        <a:buFont typeface="Arial"/>
                        <a:buNone/>
                      </a:pPr>
                      <a:r>
                        <a:rPr b="1" lang="en-US" sz="1700" u="none" cap="none" strike="noStrike">
                          <a:solidFill>
                            <a:srgbClr val="FFFFFF"/>
                          </a:solidFill>
                          <a:latin typeface="Roboto"/>
                          <a:ea typeface="Roboto"/>
                          <a:cs typeface="Roboto"/>
                          <a:sym typeface="Roboto"/>
                        </a:rPr>
                        <a:t>5 minutes</a:t>
                      </a:r>
                      <a:endParaRPr b="1" sz="1700" u="none" cap="none" strike="noStrike">
                        <a:solidFill>
                          <a:srgbClr val="FFFFFF"/>
                        </a:solidFill>
                        <a:latin typeface="Roboto"/>
                        <a:ea typeface="Roboto"/>
                        <a:cs typeface="Roboto"/>
                        <a:sym typeface="Roboto"/>
                      </a:endParaRPr>
                    </a:p>
                  </a:txBody>
                  <a:tcPr marT="91425" marB="91425" marR="91425" marL="9142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chemeClr val="accent3"/>
                    </a:solidFill>
                  </a:tcPr>
                </a:tc>
                <a:tc>
                  <a:txBody>
                    <a:bodyPr/>
                    <a:lstStyle/>
                    <a:p>
                      <a:pPr indent="0" lvl="0" marL="0" marR="0" rtl="0" algn="l">
                        <a:lnSpc>
                          <a:spcPct val="100000"/>
                        </a:lnSpc>
                        <a:spcBef>
                          <a:spcPts val="0"/>
                        </a:spcBef>
                        <a:spcAft>
                          <a:spcPts val="0"/>
                        </a:spcAft>
                        <a:buClr>
                          <a:srgbClr val="000000"/>
                        </a:buClr>
                        <a:buSzPts val="1700"/>
                        <a:buFont typeface="Arial"/>
                        <a:buNone/>
                      </a:pPr>
                      <a:r>
                        <a:rPr lang="en-US" sz="1700" u="none" cap="none" strike="noStrike">
                          <a:latin typeface="Roboto"/>
                          <a:ea typeface="Roboto"/>
                          <a:cs typeface="Roboto"/>
                          <a:sym typeface="Roboto"/>
                        </a:rPr>
                        <a:t>Points clés à retenir</a:t>
                      </a:r>
                      <a:endParaRPr sz="1700" u="none" cap="none" strike="noStrike">
                        <a:latin typeface="Roboto"/>
                        <a:ea typeface="Roboto"/>
                        <a:cs typeface="Roboto"/>
                        <a:sym typeface="Roboto"/>
                      </a:endParaRPr>
                    </a:p>
                  </a:txBody>
                  <a:tcPr marT="45700" marB="45700" marR="91425" marL="9142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700"/>
                        <a:buFont typeface="Arial"/>
                        <a:buNone/>
                      </a:pPr>
                      <a:r>
                        <a:rPr lang="en-US" sz="1700" u="none" cap="none" strike="noStrike">
                          <a:latin typeface="Roboto"/>
                          <a:ea typeface="Roboto"/>
                          <a:cs typeface="Roboto"/>
                          <a:sym typeface="Roboto"/>
                        </a:rPr>
                        <a:t>Présentation</a:t>
                      </a:r>
                      <a:endParaRPr sz="1700" u="none" cap="none" strike="noStrike">
                        <a:latin typeface="Roboto"/>
                        <a:ea typeface="Roboto"/>
                        <a:cs typeface="Roboto"/>
                        <a:sym typeface="Roboto"/>
                      </a:endParaRPr>
                    </a:p>
                  </a:txBody>
                  <a:tcPr marT="45700" marB="45700" marR="91425" marL="9142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12" name="Shape 812"/>
        <p:cNvGrpSpPr/>
        <p:nvPr/>
      </p:nvGrpSpPr>
      <p:grpSpPr>
        <a:xfrm>
          <a:off x="0" y="0"/>
          <a:ext cx="0" cy="0"/>
          <a:chOff x="0" y="0"/>
          <a:chExt cx="0" cy="0"/>
        </a:xfrm>
      </p:grpSpPr>
      <p:sp>
        <p:nvSpPr>
          <p:cNvPr id="813" name="Google Shape;813;p30"/>
          <p:cNvSpPr/>
          <p:nvPr/>
        </p:nvSpPr>
        <p:spPr>
          <a:xfrm>
            <a:off x="-10975" y="-10975"/>
            <a:ext cx="4422000" cy="6858000"/>
          </a:xfrm>
          <a:prstGeom prst="rect">
            <a:avLst/>
          </a:prstGeom>
          <a:solidFill>
            <a:schemeClr val="accent1"/>
          </a:solid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Calibri"/>
              <a:ea typeface="Calibri"/>
              <a:cs typeface="Calibri"/>
              <a:sym typeface="Calibri"/>
            </a:endParaRPr>
          </a:p>
        </p:txBody>
      </p:sp>
      <p:sp>
        <p:nvSpPr>
          <p:cNvPr id="814" name="Google Shape;814;p30"/>
          <p:cNvSpPr/>
          <p:nvPr/>
        </p:nvSpPr>
        <p:spPr>
          <a:xfrm>
            <a:off x="6349897" y="1336795"/>
            <a:ext cx="3952200" cy="3952200"/>
          </a:xfrm>
          <a:prstGeom prst="donut">
            <a:avLst>
              <a:gd fmla="val 16067" name="adj"/>
            </a:avLst>
          </a:prstGeom>
          <a:solidFill>
            <a:srgbClr val="FBF5F5"/>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900"/>
              <a:buFont typeface="Arial"/>
              <a:buNone/>
            </a:pPr>
            <a:r>
              <a:t/>
            </a:r>
            <a:endParaRPr b="0" i="0" sz="1900" u="none" cap="none" strike="noStrike">
              <a:solidFill>
                <a:srgbClr val="000000"/>
              </a:solidFill>
              <a:latin typeface="Arial"/>
              <a:ea typeface="Arial"/>
              <a:cs typeface="Arial"/>
              <a:sym typeface="Arial"/>
            </a:endParaRPr>
          </a:p>
        </p:txBody>
      </p:sp>
      <p:sp>
        <p:nvSpPr>
          <p:cNvPr id="815" name="Google Shape;815;p30"/>
          <p:cNvSpPr/>
          <p:nvPr/>
        </p:nvSpPr>
        <p:spPr>
          <a:xfrm rot="1800031">
            <a:off x="6229017" y="1213269"/>
            <a:ext cx="4186735" cy="4186885"/>
          </a:xfrm>
          <a:prstGeom prst="blockArc">
            <a:avLst>
              <a:gd fmla="val 14414370" name="adj1"/>
              <a:gd fmla="val 18998613" name="adj2"/>
              <a:gd fmla="val 8907" name="adj3"/>
            </a:avLst>
          </a:prstGeom>
          <a:solidFill>
            <a:schemeClr val="lt2"/>
          </a:solidFill>
          <a:ln cap="flat" cmpd="sng" w="9525">
            <a:solidFill>
              <a:schemeClr val="lt2"/>
            </a:solidFill>
            <a:prstDash val="solid"/>
            <a:round/>
            <a:headEnd len="sm" w="sm" type="none"/>
            <a:tailEnd len="sm" w="sm" type="none"/>
          </a:ln>
          <a:effectLst>
            <a:outerShdw blurRad="71438" rotWithShape="0" algn="bl" dir="5400000" dist="9525">
              <a:srgbClr val="000000">
                <a:alpha val="40000"/>
              </a:srgbClr>
            </a:outerShdw>
          </a:effectLst>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2400"/>
              <a:buFont typeface="Arial"/>
              <a:buNone/>
            </a:pPr>
            <a:r>
              <a:rPr b="0" i="0" lang="en-US" sz="2400" u="none" cap="none" strike="noStrike">
                <a:solidFill>
                  <a:schemeClr val="lt2"/>
                </a:solidFill>
                <a:latin typeface="Arial"/>
                <a:ea typeface="Arial"/>
                <a:cs typeface="Arial"/>
                <a:sym typeface="Arial"/>
              </a:rPr>
              <a:t>1</a:t>
            </a:r>
            <a:endParaRPr b="0" i="0" sz="2400" u="none" cap="none" strike="noStrike">
              <a:solidFill>
                <a:schemeClr val="lt2"/>
              </a:solidFill>
              <a:latin typeface="Arial"/>
              <a:ea typeface="Arial"/>
              <a:cs typeface="Arial"/>
              <a:sym typeface="Arial"/>
            </a:endParaRPr>
          </a:p>
        </p:txBody>
      </p:sp>
      <p:sp>
        <p:nvSpPr>
          <p:cNvPr id="816" name="Google Shape;816;p30"/>
          <p:cNvSpPr/>
          <p:nvPr/>
        </p:nvSpPr>
        <p:spPr>
          <a:xfrm flipH="1" rot="-9000699">
            <a:off x="6238209" y="1210925"/>
            <a:ext cx="4185875" cy="4185875"/>
          </a:xfrm>
          <a:prstGeom prst="blockArc">
            <a:avLst>
              <a:gd fmla="val 20178804" name="adj1"/>
              <a:gd fmla="val 2623923" name="adj2"/>
              <a:gd fmla="val 8858" name="adj3"/>
            </a:avLst>
          </a:prstGeom>
          <a:solidFill>
            <a:schemeClr val="lt2"/>
          </a:solidFill>
          <a:ln cap="flat" cmpd="sng" w="9525">
            <a:solidFill>
              <a:schemeClr val="lt2"/>
            </a:solidFill>
            <a:prstDash val="solid"/>
            <a:round/>
            <a:headEnd len="sm" w="sm" type="none"/>
            <a:tailEnd len="sm" w="sm" type="none"/>
          </a:ln>
          <a:effectLst>
            <a:outerShdw blurRad="71438" rotWithShape="0" algn="bl" dir="5400000" dist="9525">
              <a:srgbClr val="000000">
                <a:alpha val="40000"/>
              </a:srgbClr>
            </a:outerShdw>
          </a:effectLst>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900"/>
              <a:buFont typeface="Arial"/>
              <a:buNone/>
            </a:pPr>
            <a:r>
              <a:t/>
            </a:r>
            <a:endParaRPr b="0" i="0" sz="1900" u="none" cap="none" strike="noStrike">
              <a:solidFill>
                <a:srgbClr val="000000"/>
              </a:solidFill>
              <a:latin typeface="Arial"/>
              <a:ea typeface="Arial"/>
              <a:cs typeface="Arial"/>
              <a:sym typeface="Arial"/>
            </a:endParaRPr>
          </a:p>
        </p:txBody>
      </p:sp>
      <p:sp>
        <p:nvSpPr>
          <p:cNvPr id="817" name="Google Shape;817;p30"/>
          <p:cNvSpPr txBox="1"/>
          <p:nvPr>
            <p:ph idx="4294967295" type="title"/>
          </p:nvPr>
        </p:nvSpPr>
        <p:spPr>
          <a:xfrm>
            <a:off x="360226" y="1836450"/>
            <a:ext cx="3875400" cy="789300"/>
          </a:xfrm>
          <a:prstGeom prst="rect">
            <a:avLst/>
          </a:prstGeom>
          <a:noFill/>
          <a:ln>
            <a:noFill/>
          </a:ln>
        </p:spPr>
        <p:txBody>
          <a:bodyPr anchorCtr="0" anchor="t" bIns="121900" lIns="121900" spcFirstLastPara="1" rIns="121900" wrap="square" tIns="121900">
            <a:noAutofit/>
          </a:bodyPr>
          <a:lstStyle/>
          <a:p>
            <a:pPr indent="0" lvl="0" marL="0" rtl="0" algn="l">
              <a:lnSpc>
                <a:spcPct val="100000"/>
              </a:lnSpc>
              <a:spcBef>
                <a:spcPts val="0"/>
              </a:spcBef>
              <a:spcAft>
                <a:spcPts val="0"/>
              </a:spcAft>
              <a:buSzPts val="3700"/>
              <a:buNone/>
            </a:pPr>
            <a:r>
              <a:rPr b="1" lang="en-US" sz="6000">
                <a:solidFill>
                  <a:schemeClr val="lt1"/>
                </a:solidFill>
                <a:latin typeface="Bebas Neue"/>
                <a:ea typeface="Bebas Neue"/>
                <a:cs typeface="Bebas Neue"/>
                <a:sym typeface="Bebas Neue"/>
              </a:rPr>
              <a:t>Outils de suivi et évaluation</a:t>
            </a:r>
            <a:endParaRPr b="1" sz="6000">
              <a:solidFill>
                <a:schemeClr val="lt1"/>
              </a:solidFill>
              <a:latin typeface="Bebas Neue"/>
              <a:ea typeface="Bebas Neue"/>
              <a:cs typeface="Bebas Neue"/>
              <a:sym typeface="Bebas Neue"/>
            </a:endParaRPr>
          </a:p>
          <a:p>
            <a:pPr indent="0" lvl="0" marL="0" rtl="0" algn="l">
              <a:lnSpc>
                <a:spcPct val="100000"/>
              </a:lnSpc>
              <a:spcBef>
                <a:spcPts val="0"/>
              </a:spcBef>
              <a:spcAft>
                <a:spcPts val="0"/>
              </a:spcAft>
              <a:buSzPts val="3700"/>
              <a:buNone/>
            </a:pPr>
            <a:r>
              <a:rPr b="1" lang="en-US" sz="6000">
                <a:solidFill>
                  <a:schemeClr val="lt1"/>
                </a:solidFill>
                <a:latin typeface="Bebas Neue"/>
                <a:ea typeface="Bebas Neue"/>
                <a:cs typeface="Bebas Neue"/>
                <a:sym typeface="Bebas Neue"/>
              </a:rPr>
              <a:t>et collecte de données</a:t>
            </a:r>
            <a:endParaRPr b="1" sz="6000">
              <a:solidFill>
                <a:schemeClr val="lt1"/>
              </a:solidFill>
              <a:latin typeface="Bebas Neue"/>
              <a:ea typeface="Bebas Neue"/>
              <a:cs typeface="Bebas Neue"/>
              <a:sym typeface="Bebas Neue"/>
            </a:endParaRPr>
          </a:p>
          <a:p>
            <a:pPr indent="0" lvl="0" marL="0" rtl="0" algn="l">
              <a:lnSpc>
                <a:spcPct val="100000"/>
              </a:lnSpc>
              <a:spcBef>
                <a:spcPts val="0"/>
              </a:spcBef>
              <a:spcAft>
                <a:spcPts val="0"/>
              </a:spcAft>
              <a:buSzPts val="3700"/>
              <a:buNone/>
            </a:pPr>
            <a:r>
              <a:t/>
            </a:r>
            <a:endParaRPr b="1" sz="6000">
              <a:solidFill>
                <a:schemeClr val="lt1"/>
              </a:solidFill>
              <a:latin typeface="Bebas Neue"/>
              <a:ea typeface="Bebas Neue"/>
              <a:cs typeface="Bebas Neue"/>
              <a:sym typeface="Bebas Neue"/>
            </a:endParaRPr>
          </a:p>
        </p:txBody>
      </p:sp>
      <p:sp>
        <p:nvSpPr>
          <p:cNvPr id="818" name="Google Shape;818;p30"/>
          <p:cNvSpPr txBox="1"/>
          <p:nvPr/>
        </p:nvSpPr>
        <p:spPr>
          <a:xfrm>
            <a:off x="7203009" y="2722720"/>
            <a:ext cx="2246100" cy="1251600"/>
          </a:xfrm>
          <a:prstGeom prst="rect">
            <a:avLst/>
          </a:prstGeom>
          <a:noFill/>
          <a:ln>
            <a:noFill/>
          </a:ln>
        </p:spPr>
        <p:txBody>
          <a:bodyPr anchorCtr="0" anchor="ctr" bIns="121900" lIns="121900" spcFirstLastPara="1" rIns="121900" wrap="square" tIns="121900">
            <a:noAutofit/>
          </a:bodyPr>
          <a:lstStyle/>
          <a:p>
            <a:pPr indent="0" lvl="0" marL="0" marR="0" rtl="0" algn="ctr">
              <a:lnSpc>
                <a:spcPct val="115000"/>
              </a:lnSpc>
              <a:spcBef>
                <a:spcPts val="0"/>
              </a:spcBef>
              <a:spcAft>
                <a:spcPts val="0"/>
              </a:spcAft>
              <a:buClr>
                <a:srgbClr val="000000"/>
              </a:buClr>
              <a:buSzPts val="2100"/>
              <a:buFont typeface="Arial"/>
              <a:buNone/>
            </a:pPr>
            <a:r>
              <a:rPr b="1" i="0" lang="en-US" sz="2100" u="none" cap="none" strike="noStrike">
                <a:solidFill>
                  <a:schemeClr val="dk1"/>
                </a:solidFill>
                <a:latin typeface="Roboto"/>
                <a:ea typeface="Roboto"/>
                <a:cs typeface="Roboto"/>
                <a:sym typeface="Roboto"/>
              </a:rPr>
              <a:t>Suivi, évaluation et apprentissage continus</a:t>
            </a:r>
            <a:endParaRPr b="0" i="0" sz="2100" u="none" cap="none" strike="noStrike">
              <a:solidFill>
                <a:schemeClr val="dk1"/>
              </a:solidFill>
              <a:latin typeface="Roboto"/>
              <a:ea typeface="Roboto"/>
              <a:cs typeface="Roboto"/>
              <a:sym typeface="Roboto"/>
            </a:endParaRPr>
          </a:p>
        </p:txBody>
      </p:sp>
      <p:sp>
        <p:nvSpPr>
          <p:cNvPr id="819" name="Google Shape;819;p30"/>
          <p:cNvSpPr/>
          <p:nvPr/>
        </p:nvSpPr>
        <p:spPr>
          <a:xfrm rot="-3782428">
            <a:off x="9865227" y="2413847"/>
            <a:ext cx="565112" cy="565112"/>
          </a:xfrm>
          <a:prstGeom prst="rtTriangle">
            <a:avLst/>
          </a:prstGeom>
          <a:solidFill>
            <a:schemeClr val="lt2"/>
          </a:solidFill>
          <a:ln cap="flat" cmpd="sng" w="9525">
            <a:solidFill>
              <a:schemeClr val="lt2"/>
            </a:solidFill>
            <a:prstDash val="solid"/>
            <a:round/>
            <a:headEnd len="sm" w="sm" type="none"/>
            <a:tailEnd len="sm" w="sm" type="none"/>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900"/>
              <a:buFont typeface="Arial"/>
              <a:buNone/>
            </a:pPr>
            <a:r>
              <a:t/>
            </a:r>
            <a:endParaRPr b="0" i="0" sz="1900" u="none" cap="none" strike="noStrike">
              <a:solidFill>
                <a:schemeClr val="lt2"/>
              </a:solidFill>
              <a:latin typeface="Arial"/>
              <a:ea typeface="Arial"/>
              <a:cs typeface="Arial"/>
              <a:sym typeface="Arial"/>
            </a:endParaRPr>
          </a:p>
        </p:txBody>
      </p:sp>
      <p:sp>
        <p:nvSpPr>
          <p:cNvPr id="820" name="Google Shape;820;p30"/>
          <p:cNvSpPr/>
          <p:nvPr/>
        </p:nvSpPr>
        <p:spPr>
          <a:xfrm flipH="1" rot="-1800118">
            <a:off x="6221632" y="1207226"/>
            <a:ext cx="4196150" cy="4196150"/>
          </a:xfrm>
          <a:prstGeom prst="blockArc">
            <a:avLst>
              <a:gd fmla="val 14334136" name="adj1"/>
              <a:gd fmla="val 18854681" name="adj2"/>
              <a:gd fmla="val 8846" name="adj3"/>
            </a:avLst>
          </a:prstGeom>
          <a:solidFill>
            <a:schemeClr val="lt2"/>
          </a:solidFill>
          <a:ln cap="flat" cmpd="sng" w="9525">
            <a:solidFill>
              <a:schemeClr val="lt2"/>
            </a:solidFill>
            <a:prstDash val="solid"/>
            <a:round/>
            <a:headEnd len="sm" w="sm" type="none"/>
            <a:tailEnd len="sm" w="sm" type="none"/>
          </a:ln>
          <a:effectLst>
            <a:outerShdw blurRad="71438" rotWithShape="0" algn="bl" dir="5400000" dist="9525">
              <a:srgbClr val="000000">
                <a:alpha val="40000"/>
              </a:srgbClr>
            </a:outerShdw>
          </a:effectLst>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900"/>
              <a:buFont typeface="Arial"/>
              <a:buNone/>
            </a:pPr>
            <a:r>
              <a:t/>
            </a:r>
            <a:endParaRPr b="0" i="0" sz="1900" u="none" cap="none" strike="noStrike">
              <a:solidFill>
                <a:schemeClr val="lt2"/>
              </a:solidFill>
              <a:latin typeface="Arial"/>
              <a:ea typeface="Arial"/>
              <a:cs typeface="Arial"/>
              <a:sym typeface="Arial"/>
            </a:endParaRPr>
          </a:p>
        </p:txBody>
      </p:sp>
      <p:sp>
        <p:nvSpPr>
          <p:cNvPr id="821" name="Google Shape;821;p30"/>
          <p:cNvSpPr/>
          <p:nvPr/>
        </p:nvSpPr>
        <p:spPr>
          <a:xfrm rot="9000699">
            <a:off x="6209782" y="1215320"/>
            <a:ext cx="4185875" cy="4185875"/>
          </a:xfrm>
          <a:prstGeom prst="blockArc">
            <a:avLst>
              <a:gd fmla="val 20184517" name="adj1"/>
              <a:gd fmla="val 3007258" name="adj2"/>
              <a:gd fmla="val 9336" name="adj3"/>
            </a:avLst>
          </a:prstGeom>
          <a:solidFill>
            <a:schemeClr val="accent1"/>
          </a:solidFill>
          <a:ln cap="flat" cmpd="sng" w="9525">
            <a:solidFill>
              <a:schemeClr val="accent1"/>
            </a:solidFill>
            <a:prstDash val="solid"/>
            <a:round/>
            <a:headEnd len="sm" w="sm" type="none"/>
            <a:tailEnd len="sm" w="sm" type="none"/>
          </a:ln>
          <a:effectLst>
            <a:outerShdw blurRad="71438" rotWithShape="0" algn="bl" dir="5400000" dist="9525">
              <a:srgbClr val="000000">
                <a:alpha val="40000"/>
              </a:srgbClr>
            </a:outerShdw>
          </a:effectLst>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900"/>
              <a:buFont typeface="Arial"/>
              <a:buNone/>
            </a:pPr>
            <a:r>
              <a:t/>
            </a:r>
            <a:endParaRPr b="0" i="0" sz="1900" u="none" cap="none" strike="noStrike">
              <a:solidFill>
                <a:schemeClr val="lt2"/>
              </a:solidFill>
              <a:latin typeface="Arial"/>
              <a:ea typeface="Arial"/>
              <a:cs typeface="Arial"/>
              <a:sym typeface="Arial"/>
            </a:endParaRPr>
          </a:p>
        </p:txBody>
      </p:sp>
      <p:sp>
        <p:nvSpPr>
          <p:cNvPr id="822" name="Google Shape;822;p30"/>
          <p:cNvSpPr/>
          <p:nvPr/>
        </p:nvSpPr>
        <p:spPr>
          <a:xfrm flipH="1" rot="-9000699">
            <a:off x="6209910" y="1217693"/>
            <a:ext cx="4185875" cy="4185875"/>
          </a:xfrm>
          <a:prstGeom prst="blockArc">
            <a:avLst>
              <a:gd fmla="val 15738599" name="adj1"/>
              <a:gd fmla="val 20008131" name="adj2"/>
              <a:gd fmla="val 9063" name="adj3"/>
            </a:avLst>
          </a:prstGeom>
          <a:solidFill>
            <a:schemeClr val="lt2"/>
          </a:solidFill>
          <a:ln cap="flat" cmpd="sng" w="9525">
            <a:solidFill>
              <a:schemeClr val="lt2"/>
            </a:solidFill>
            <a:prstDash val="solid"/>
            <a:round/>
            <a:headEnd len="sm" w="sm" type="none"/>
            <a:tailEnd len="sm" w="sm" type="none"/>
          </a:ln>
          <a:effectLst>
            <a:outerShdw blurRad="71438" rotWithShape="0" algn="bl" dir="5400000" dist="9525">
              <a:srgbClr val="000000">
                <a:alpha val="40000"/>
              </a:srgbClr>
            </a:outerShdw>
          </a:effectLst>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900"/>
              <a:buFont typeface="Arial"/>
              <a:buNone/>
            </a:pPr>
            <a:r>
              <a:t/>
            </a:r>
            <a:endParaRPr b="0" i="0" sz="1900" u="none" cap="none" strike="noStrike">
              <a:solidFill>
                <a:schemeClr val="lt2"/>
              </a:solidFill>
              <a:latin typeface="Arial"/>
              <a:ea typeface="Arial"/>
              <a:cs typeface="Arial"/>
              <a:sym typeface="Arial"/>
            </a:endParaRPr>
          </a:p>
        </p:txBody>
      </p:sp>
      <p:sp>
        <p:nvSpPr>
          <p:cNvPr id="823" name="Google Shape;823;p30"/>
          <p:cNvSpPr/>
          <p:nvPr/>
        </p:nvSpPr>
        <p:spPr>
          <a:xfrm rot="9240359">
            <a:off x="6219388" y="2413549"/>
            <a:ext cx="565396" cy="565396"/>
          </a:xfrm>
          <a:prstGeom prst="rtTriangle">
            <a:avLst/>
          </a:prstGeom>
          <a:solidFill>
            <a:schemeClr val="accent1"/>
          </a:solidFill>
          <a:ln cap="flat" cmpd="sng" w="9525">
            <a:solidFill>
              <a:schemeClr val="accent1"/>
            </a:solidFill>
            <a:prstDash val="solid"/>
            <a:round/>
            <a:headEnd len="sm" w="sm" type="none"/>
            <a:tailEnd len="sm" w="sm" type="none"/>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900"/>
              <a:buFont typeface="Arial"/>
              <a:buNone/>
            </a:pPr>
            <a:r>
              <a:t/>
            </a:r>
            <a:endParaRPr b="0" i="0" sz="1900" u="none" cap="none" strike="noStrike">
              <a:solidFill>
                <a:schemeClr val="lt2"/>
              </a:solidFill>
              <a:latin typeface="Arial"/>
              <a:ea typeface="Arial"/>
              <a:cs typeface="Arial"/>
              <a:sym typeface="Arial"/>
            </a:endParaRPr>
          </a:p>
        </p:txBody>
      </p:sp>
      <p:sp>
        <p:nvSpPr>
          <p:cNvPr id="824" name="Google Shape;824;p30"/>
          <p:cNvSpPr/>
          <p:nvPr/>
        </p:nvSpPr>
        <p:spPr>
          <a:xfrm rot="476440">
            <a:off x="9185560" y="4563038"/>
            <a:ext cx="564614" cy="564614"/>
          </a:xfrm>
          <a:prstGeom prst="rtTriangle">
            <a:avLst/>
          </a:prstGeom>
          <a:solidFill>
            <a:schemeClr val="lt2"/>
          </a:solidFill>
          <a:ln cap="flat" cmpd="sng" w="9525">
            <a:solidFill>
              <a:schemeClr val="lt2"/>
            </a:solidFill>
            <a:prstDash val="solid"/>
            <a:round/>
            <a:headEnd len="sm" w="sm" type="none"/>
            <a:tailEnd len="sm" w="sm" type="none"/>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900"/>
              <a:buFont typeface="Arial"/>
              <a:buNone/>
            </a:pPr>
            <a:r>
              <a:t/>
            </a:r>
            <a:endParaRPr b="0" i="0" sz="1900" u="none" cap="none" strike="noStrike">
              <a:solidFill>
                <a:srgbClr val="000000"/>
              </a:solidFill>
              <a:latin typeface="Arial"/>
              <a:ea typeface="Arial"/>
              <a:cs typeface="Arial"/>
              <a:sym typeface="Arial"/>
            </a:endParaRPr>
          </a:p>
        </p:txBody>
      </p:sp>
      <p:sp>
        <p:nvSpPr>
          <p:cNvPr id="825" name="Google Shape;825;p30"/>
          <p:cNvSpPr/>
          <p:nvPr/>
        </p:nvSpPr>
        <p:spPr>
          <a:xfrm rot="4858984">
            <a:off x="6904203" y="4562862"/>
            <a:ext cx="564678" cy="564678"/>
          </a:xfrm>
          <a:prstGeom prst="rtTriangle">
            <a:avLst/>
          </a:prstGeom>
          <a:solidFill>
            <a:schemeClr val="lt2"/>
          </a:solidFill>
          <a:ln cap="flat" cmpd="sng" w="9525">
            <a:solidFill>
              <a:schemeClr val="lt2"/>
            </a:solidFill>
            <a:prstDash val="solid"/>
            <a:round/>
            <a:headEnd len="sm" w="sm" type="none"/>
            <a:tailEnd len="sm" w="sm" type="none"/>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900"/>
              <a:buFont typeface="Arial"/>
              <a:buNone/>
            </a:pPr>
            <a:r>
              <a:t/>
            </a:r>
            <a:endParaRPr b="0" i="0" sz="1900" u="none" cap="none" strike="noStrike">
              <a:solidFill>
                <a:schemeClr val="lt2"/>
              </a:solidFill>
              <a:latin typeface="Arial"/>
              <a:ea typeface="Arial"/>
              <a:cs typeface="Arial"/>
              <a:sym typeface="Arial"/>
            </a:endParaRPr>
          </a:p>
        </p:txBody>
      </p:sp>
      <p:sp>
        <p:nvSpPr>
          <p:cNvPr id="826" name="Google Shape;826;p30"/>
          <p:cNvSpPr/>
          <p:nvPr/>
        </p:nvSpPr>
        <p:spPr>
          <a:xfrm rot="-8100000">
            <a:off x="8038439" y="1121481"/>
            <a:ext cx="565120" cy="565120"/>
          </a:xfrm>
          <a:prstGeom prst="rtTriangle">
            <a:avLst/>
          </a:prstGeom>
          <a:solidFill>
            <a:schemeClr val="lt2"/>
          </a:solidFill>
          <a:ln cap="flat" cmpd="sng" w="9525">
            <a:solidFill>
              <a:schemeClr val="lt2"/>
            </a:solidFill>
            <a:prstDash val="solid"/>
            <a:round/>
            <a:headEnd len="sm" w="sm" type="none"/>
            <a:tailEnd len="sm" w="sm" type="none"/>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900"/>
              <a:buFont typeface="Arial"/>
              <a:buNone/>
            </a:pPr>
            <a:r>
              <a:t/>
            </a:r>
            <a:endParaRPr b="0" i="0" sz="1900" u="none" cap="none" strike="noStrike">
              <a:solidFill>
                <a:schemeClr val="lt2"/>
              </a:solidFill>
              <a:latin typeface="Arial"/>
              <a:ea typeface="Arial"/>
              <a:cs typeface="Arial"/>
              <a:sym typeface="Arial"/>
            </a:endParaRPr>
          </a:p>
        </p:txBody>
      </p:sp>
      <p:grpSp>
        <p:nvGrpSpPr>
          <p:cNvPr id="827" name="Google Shape;827;p30"/>
          <p:cNvGrpSpPr/>
          <p:nvPr/>
        </p:nvGrpSpPr>
        <p:grpSpPr>
          <a:xfrm>
            <a:off x="9375554" y="1572005"/>
            <a:ext cx="434744" cy="561991"/>
            <a:chOff x="1711250" y="2697442"/>
            <a:chExt cx="279417" cy="361200"/>
          </a:xfrm>
        </p:grpSpPr>
        <p:sp>
          <p:nvSpPr>
            <p:cNvPr id="828" name="Google Shape;828;p30"/>
            <p:cNvSpPr/>
            <p:nvPr/>
          </p:nvSpPr>
          <p:spPr>
            <a:xfrm>
              <a:off x="1711250" y="2756625"/>
              <a:ext cx="272100" cy="272100"/>
            </a:xfrm>
            <a:prstGeom prst="ellipse">
              <a:avLst/>
            </a:prstGeom>
            <a:noFill/>
            <a:ln cap="flat" cmpd="sng" w="9525">
              <a:solidFill>
                <a:srgbClr val="FFFFFF"/>
              </a:solidFill>
              <a:prstDash val="solid"/>
              <a:round/>
              <a:headEnd len="sm" w="sm" type="none"/>
              <a:tailEnd len="sm" w="sm" type="none"/>
            </a:ln>
          </p:spPr>
          <p:txBody>
            <a:bodyPr anchorCtr="0" anchor="ctr" bIns="121900" lIns="121900" spcFirstLastPara="1" rIns="121900" wrap="square" tIns="121900">
              <a:noAutofit/>
            </a:bodyPr>
            <a:lstStyle/>
            <a:p>
              <a:pPr indent="0" lvl="0" marL="0" marR="0" rtl="0" algn="ctr">
                <a:lnSpc>
                  <a:spcPct val="100000"/>
                </a:lnSpc>
                <a:spcBef>
                  <a:spcPts val="0"/>
                </a:spcBef>
                <a:spcAft>
                  <a:spcPts val="0"/>
                </a:spcAft>
                <a:buClr>
                  <a:srgbClr val="000000"/>
                </a:buClr>
                <a:buSzPts val="2400"/>
                <a:buFont typeface="Arial"/>
                <a:buNone/>
              </a:pPr>
              <a:r>
                <a:t/>
              </a:r>
              <a:endParaRPr b="0" i="0" sz="2400" u="none" cap="none" strike="noStrike">
                <a:solidFill>
                  <a:srgbClr val="FFFFFF"/>
                </a:solidFill>
                <a:latin typeface="Poppins"/>
                <a:ea typeface="Poppins"/>
                <a:cs typeface="Poppins"/>
                <a:sym typeface="Poppins"/>
              </a:endParaRPr>
            </a:p>
          </p:txBody>
        </p:sp>
        <p:sp>
          <p:nvSpPr>
            <p:cNvPr id="829" name="Google Shape;829;p30"/>
            <p:cNvSpPr txBox="1"/>
            <p:nvPr/>
          </p:nvSpPr>
          <p:spPr>
            <a:xfrm>
              <a:off x="1718567" y="2697442"/>
              <a:ext cx="272100" cy="361200"/>
            </a:xfrm>
            <a:prstGeom prst="rect">
              <a:avLst/>
            </a:prstGeom>
            <a:noFill/>
            <a:ln>
              <a:noFill/>
            </a:ln>
          </p:spPr>
          <p:txBody>
            <a:bodyPr anchorCtr="0" anchor="t"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2400"/>
                <a:buFont typeface="Arial"/>
                <a:buNone/>
              </a:pPr>
              <a:r>
                <a:rPr b="1" i="0" lang="en-US" sz="2400" u="none" cap="none" strike="noStrike">
                  <a:solidFill>
                    <a:srgbClr val="FFFFFF"/>
                  </a:solidFill>
                  <a:latin typeface="Poppins"/>
                  <a:ea typeface="Poppins"/>
                  <a:cs typeface="Poppins"/>
                  <a:sym typeface="Poppins"/>
                </a:rPr>
                <a:t>1</a:t>
              </a:r>
              <a:endParaRPr b="1" i="0" sz="2400" u="none" cap="none" strike="noStrike">
                <a:solidFill>
                  <a:srgbClr val="FFFFFF"/>
                </a:solidFill>
                <a:latin typeface="Poppins"/>
                <a:ea typeface="Poppins"/>
                <a:cs typeface="Poppins"/>
                <a:sym typeface="Poppins"/>
              </a:endParaRPr>
            </a:p>
          </p:txBody>
        </p:sp>
      </p:grpSp>
      <p:grpSp>
        <p:nvGrpSpPr>
          <p:cNvPr id="830" name="Google Shape;830;p30"/>
          <p:cNvGrpSpPr/>
          <p:nvPr/>
        </p:nvGrpSpPr>
        <p:grpSpPr>
          <a:xfrm>
            <a:off x="9822312" y="3816169"/>
            <a:ext cx="423360" cy="561991"/>
            <a:chOff x="1711250" y="2697442"/>
            <a:chExt cx="272100" cy="361200"/>
          </a:xfrm>
        </p:grpSpPr>
        <p:sp>
          <p:nvSpPr>
            <p:cNvPr id="831" name="Google Shape;831;p30"/>
            <p:cNvSpPr/>
            <p:nvPr/>
          </p:nvSpPr>
          <p:spPr>
            <a:xfrm>
              <a:off x="1711250" y="2756625"/>
              <a:ext cx="272100" cy="272100"/>
            </a:xfrm>
            <a:prstGeom prst="ellipse">
              <a:avLst/>
            </a:prstGeom>
            <a:noFill/>
            <a:ln cap="flat" cmpd="sng" w="9525">
              <a:solidFill>
                <a:srgbClr val="FFFFFF"/>
              </a:solidFill>
              <a:prstDash val="solid"/>
              <a:round/>
              <a:headEnd len="sm" w="sm" type="none"/>
              <a:tailEnd len="sm" w="sm" type="none"/>
            </a:ln>
          </p:spPr>
          <p:txBody>
            <a:bodyPr anchorCtr="0" anchor="ctr" bIns="121900" lIns="121900" spcFirstLastPara="1" rIns="121900" wrap="square" tIns="121900">
              <a:noAutofit/>
            </a:bodyPr>
            <a:lstStyle/>
            <a:p>
              <a:pPr indent="0" lvl="0" marL="0" marR="0" rtl="0" algn="ctr">
                <a:lnSpc>
                  <a:spcPct val="100000"/>
                </a:lnSpc>
                <a:spcBef>
                  <a:spcPts val="0"/>
                </a:spcBef>
                <a:spcAft>
                  <a:spcPts val="0"/>
                </a:spcAft>
                <a:buClr>
                  <a:srgbClr val="000000"/>
                </a:buClr>
                <a:buSzPts val="2400"/>
                <a:buFont typeface="Arial"/>
                <a:buNone/>
              </a:pPr>
              <a:r>
                <a:t/>
              </a:r>
              <a:endParaRPr b="0" i="0" sz="2400" u="none" cap="none" strike="noStrike">
                <a:solidFill>
                  <a:srgbClr val="FFFFFF"/>
                </a:solidFill>
                <a:latin typeface="Poppins"/>
                <a:ea typeface="Poppins"/>
                <a:cs typeface="Poppins"/>
                <a:sym typeface="Poppins"/>
              </a:endParaRPr>
            </a:p>
          </p:txBody>
        </p:sp>
        <p:sp>
          <p:nvSpPr>
            <p:cNvPr id="832" name="Google Shape;832;p30"/>
            <p:cNvSpPr txBox="1"/>
            <p:nvPr/>
          </p:nvSpPr>
          <p:spPr>
            <a:xfrm>
              <a:off x="1711250" y="2697442"/>
              <a:ext cx="272100" cy="361200"/>
            </a:xfrm>
            <a:prstGeom prst="rect">
              <a:avLst/>
            </a:prstGeom>
            <a:noFill/>
            <a:ln>
              <a:noFill/>
            </a:ln>
          </p:spPr>
          <p:txBody>
            <a:bodyPr anchorCtr="0" anchor="t"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2400"/>
                <a:buFont typeface="Arial"/>
                <a:buNone/>
              </a:pPr>
              <a:r>
                <a:rPr b="1" i="0" lang="en-US" sz="2400" u="none" cap="none" strike="noStrike">
                  <a:solidFill>
                    <a:srgbClr val="FFFFFF"/>
                  </a:solidFill>
                  <a:latin typeface="Poppins"/>
                  <a:ea typeface="Poppins"/>
                  <a:cs typeface="Poppins"/>
                  <a:sym typeface="Poppins"/>
                </a:rPr>
                <a:t>2</a:t>
              </a:r>
              <a:endParaRPr b="1" i="0" sz="2400" u="none" cap="none" strike="noStrike">
                <a:solidFill>
                  <a:srgbClr val="FFFFFF"/>
                </a:solidFill>
                <a:latin typeface="Poppins"/>
                <a:ea typeface="Poppins"/>
                <a:cs typeface="Poppins"/>
                <a:sym typeface="Poppins"/>
              </a:endParaRPr>
            </a:p>
          </p:txBody>
        </p:sp>
      </p:grpSp>
      <p:grpSp>
        <p:nvGrpSpPr>
          <p:cNvPr id="833" name="Google Shape;833;p30"/>
          <p:cNvGrpSpPr/>
          <p:nvPr/>
        </p:nvGrpSpPr>
        <p:grpSpPr>
          <a:xfrm>
            <a:off x="8033326" y="4906317"/>
            <a:ext cx="421059" cy="505799"/>
            <a:chOff x="1722625" y="2690096"/>
            <a:chExt cx="294118" cy="353335"/>
          </a:xfrm>
        </p:grpSpPr>
        <p:sp>
          <p:nvSpPr>
            <p:cNvPr id="834" name="Google Shape;834;p30"/>
            <p:cNvSpPr/>
            <p:nvPr/>
          </p:nvSpPr>
          <p:spPr>
            <a:xfrm>
              <a:off x="1744643" y="2771331"/>
              <a:ext cx="272100" cy="272100"/>
            </a:xfrm>
            <a:prstGeom prst="ellipse">
              <a:avLst/>
            </a:prstGeom>
            <a:noFill/>
            <a:ln cap="flat" cmpd="sng" w="9525">
              <a:solidFill>
                <a:srgbClr val="FFFFFF"/>
              </a:solidFill>
              <a:prstDash val="solid"/>
              <a:round/>
              <a:headEnd len="sm" w="sm" type="none"/>
              <a:tailEnd len="sm" w="sm" type="none"/>
            </a:ln>
          </p:spPr>
          <p:txBody>
            <a:bodyPr anchorCtr="0" anchor="ctr" bIns="121900" lIns="121900" spcFirstLastPara="1" rIns="121900" wrap="square" tIns="121900">
              <a:noAutofit/>
            </a:bodyPr>
            <a:lstStyle/>
            <a:p>
              <a:pPr indent="0" lvl="0" marL="0" marR="0" rtl="0" algn="ctr">
                <a:lnSpc>
                  <a:spcPct val="100000"/>
                </a:lnSpc>
                <a:spcBef>
                  <a:spcPts val="0"/>
                </a:spcBef>
                <a:spcAft>
                  <a:spcPts val="0"/>
                </a:spcAft>
                <a:buClr>
                  <a:srgbClr val="000000"/>
                </a:buClr>
                <a:buSzPts val="2400"/>
                <a:buFont typeface="Arial"/>
                <a:buNone/>
              </a:pPr>
              <a:r>
                <a:t/>
              </a:r>
              <a:endParaRPr b="0" i="0" sz="2400" u="none" cap="none" strike="noStrike">
                <a:solidFill>
                  <a:srgbClr val="FFFFFF"/>
                </a:solidFill>
                <a:latin typeface="Poppins"/>
                <a:ea typeface="Poppins"/>
                <a:cs typeface="Poppins"/>
                <a:sym typeface="Poppins"/>
              </a:endParaRPr>
            </a:p>
          </p:txBody>
        </p:sp>
        <p:sp>
          <p:nvSpPr>
            <p:cNvPr id="835" name="Google Shape;835;p30"/>
            <p:cNvSpPr txBox="1"/>
            <p:nvPr/>
          </p:nvSpPr>
          <p:spPr>
            <a:xfrm>
              <a:off x="1722625" y="2690096"/>
              <a:ext cx="254100" cy="337200"/>
            </a:xfrm>
            <a:prstGeom prst="rect">
              <a:avLst/>
            </a:prstGeom>
            <a:noFill/>
            <a:ln>
              <a:noFill/>
            </a:ln>
          </p:spPr>
          <p:txBody>
            <a:bodyPr anchorCtr="0" anchor="t"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2400"/>
                <a:buFont typeface="Arial"/>
                <a:buNone/>
              </a:pPr>
              <a:r>
                <a:rPr b="1" i="0" lang="en-US" sz="2400" u="none" cap="none" strike="noStrike">
                  <a:solidFill>
                    <a:srgbClr val="FFFFFF"/>
                  </a:solidFill>
                  <a:latin typeface="Poppins"/>
                  <a:ea typeface="Poppins"/>
                  <a:cs typeface="Poppins"/>
                  <a:sym typeface="Poppins"/>
                </a:rPr>
                <a:t>3</a:t>
              </a:r>
              <a:endParaRPr b="1" i="0" sz="2400" u="none" cap="none" strike="noStrike">
                <a:solidFill>
                  <a:srgbClr val="FFFFFF"/>
                </a:solidFill>
                <a:latin typeface="Poppins"/>
                <a:ea typeface="Poppins"/>
                <a:cs typeface="Poppins"/>
                <a:sym typeface="Poppins"/>
              </a:endParaRPr>
            </a:p>
          </p:txBody>
        </p:sp>
      </p:grpSp>
      <p:grpSp>
        <p:nvGrpSpPr>
          <p:cNvPr id="836" name="Google Shape;836;p30"/>
          <p:cNvGrpSpPr/>
          <p:nvPr/>
        </p:nvGrpSpPr>
        <p:grpSpPr>
          <a:xfrm>
            <a:off x="6207700" y="3427439"/>
            <a:ext cx="457512" cy="561991"/>
            <a:chOff x="1689301" y="2697442"/>
            <a:chExt cx="294049" cy="361200"/>
          </a:xfrm>
        </p:grpSpPr>
        <p:sp>
          <p:nvSpPr>
            <p:cNvPr id="837" name="Google Shape;837;p30"/>
            <p:cNvSpPr/>
            <p:nvPr/>
          </p:nvSpPr>
          <p:spPr>
            <a:xfrm>
              <a:off x="1711250" y="2756625"/>
              <a:ext cx="272100" cy="272100"/>
            </a:xfrm>
            <a:prstGeom prst="ellipse">
              <a:avLst/>
            </a:prstGeom>
            <a:noFill/>
            <a:ln cap="flat" cmpd="sng" w="9525">
              <a:solidFill>
                <a:srgbClr val="FFFFFF"/>
              </a:solidFill>
              <a:prstDash val="solid"/>
              <a:round/>
              <a:headEnd len="sm" w="sm" type="none"/>
              <a:tailEnd len="sm" w="sm" type="none"/>
            </a:ln>
          </p:spPr>
          <p:txBody>
            <a:bodyPr anchorCtr="0" anchor="ctr" bIns="121900" lIns="121900" spcFirstLastPara="1" rIns="121900" wrap="square" tIns="121900">
              <a:noAutofit/>
            </a:bodyPr>
            <a:lstStyle/>
            <a:p>
              <a:pPr indent="0" lvl="0" marL="0" marR="0" rtl="0" algn="ctr">
                <a:lnSpc>
                  <a:spcPct val="100000"/>
                </a:lnSpc>
                <a:spcBef>
                  <a:spcPts val="0"/>
                </a:spcBef>
                <a:spcAft>
                  <a:spcPts val="0"/>
                </a:spcAft>
                <a:buClr>
                  <a:srgbClr val="000000"/>
                </a:buClr>
                <a:buSzPts val="2400"/>
                <a:buFont typeface="Arial"/>
                <a:buNone/>
              </a:pPr>
              <a:r>
                <a:t/>
              </a:r>
              <a:endParaRPr b="0" i="0" sz="2400" u="none" cap="none" strike="noStrike">
                <a:solidFill>
                  <a:srgbClr val="FFFFFF"/>
                </a:solidFill>
                <a:latin typeface="Poppins"/>
                <a:ea typeface="Poppins"/>
                <a:cs typeface="Poppins"/>
                <a:sym typeface="Poppins"/>
              </a:endParaRPr>
            </a:p>
          </p:txBody>
        </p:sp>
        <p:sp>
          <p:nvSpPr>
            <p:cNvPr id="838" name="Google Shape;838;p30"/>
            <p:cNvSpPr txBox="1"/>
            <p:nvPr/>
          </p:nvSpPr>
          <p:spPr>
            <a:xfrm>
              <a:off x="1689301" y="2697442"/>
              <a:ext cx="272100" cy="361200"/>
            </a:xfrm>
            <a:prstGeom prst="rect">
              <a:avLst/>
            </a:prstGeom>
            <a:noFill/>
            <a:ln>
              <a:noFill/>
            </a:ln>
          </p:spPr>
          <p:txBody>
            <a:bodyPr anchorCtr="0" anchor="t"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2400"/>
                <a:buFont typeface="Arial"/>
                <a:buNone/>
              </a:pPr>
              <a:r>
                <a:rPr b="1" i="0" lang="en-US" sz="2400" u="none" cap="none" strike="noStrike">
                  <a:solidFill>
                    <a:srgbClr val="FFFFFF"/>
                  </a:solidFill>
                  <a:latin typeface="Poppins"/>
                  <a:ea typeface="Poppins"/>
                  <a:cs typeface="Poppins"/>
                  <a:sym typeface="Poppins"/>
                </a:rPr>
                <a:t>4</a:t>
              </a:r>
              <a:endParaRPr b="1" i="0" sz="2400" u="none" cap="none" strike="noStrike">
                <a:solidFill>
                  <a:srgbClr val="FFFFFF"/>
                </a:solidFill>
                <a:latin typeface="Poppins"/>
                <a:ea typeface="Poppins"/>
                <a:cs typeface="Poppins"/>
                <a:sym typeface="Poppins"/>
              </a:endParaRPr>
            </a:p>
          </p:txBody>
        </p:sp>
      </p:grpSp>
      <p:grpSp>
        <p:nvGrpSpPr>
          <p:cNvPr id="839" name="Google Shape;839;p30"/>
          <p:cNvGrpSpPr/>
          <p:nvPr/>
        </p:nvGrpSpPr>
        <p:grpSpPr>
          <a:xfrm>
            <a:off x="6994219" y="1423162"/>
            <a:ext cx="431605" cy="517238"/>
            <a:chOff x="1689301" y="2697442"/>
            <a:chExt cx="301400" cy="361200"/>
          </a:xfrm>
        </p:grpSpPr>
        <p:sp>
          <p:nvSpPr>
            <p:cNvPr id="840" name="Google Shape;840;p30"/>
            <p:cNvSpPr/>
            <p:nvPr/>
          </p:nvSpPr>
          <p:spPr>
            <a:xfrm>
              <a:off x="1718601" y="2778677"/>
              <a:ext cx="272100" cy="272100"/>
            </a:xfrm>
            <a:prstGeom prst="ellipse">
              <a:avLst/>
            </a:prstGeom>
            <a:noFill/>
            <a:ln cap="flat" cmpd="sng" w="9525">
              <a:solidFill>
                <a:srgbClr val="FFFFFF"/>
              </a:solidFill>
              <a:prstDash val="solid"/>
              <a:round/>
              <a:headEnd len="sm" w="sm" type="none"/>
              <a:tailEnd len="sm" w="sm" type="none"/>
            </a:ln>
          </p:spPr>
          <p:txBody>
            <a:bodyPr anchorCtr="0" anchor="ctr" bIns="121900" lIns="121900" spcFirstLastPara="1" rIns="121900" wrap="square" tIns="121900">
              <a:noAutofit/>
            </a:bodyPr>
            <a:lstStyle/>
            <a:p>
              <a:pPr indent="0" lvl="0" marL="0" marR="0" rtl="0" algn="ctr">
                <a:lnSpc>
                  <a:spcPct val="100000"/>
                </a:lnSpc>
                <a:spcBef>
                  <a:spcPts val="0"/>
                </a:spcBef>
                <a:spcAft>
                  <a:spcPts val="0"/>
                </a:spcAft>
                <a:buClr>
                  <a:srgbClr val="000000"/>
                </a:buClr>
                <a:buSzPts val="2400"/>
                <a:buFont typeface="Arial"/>
                <a:buNone/>
              </a:pPr>
              <a:r>
                <a:t/>
              </a:r>
              <a:endParaRPr b="0" i="0" sz="2400" u="none" cap="none" strike="noStrike">
                <a:solidFill>
                  <a:srgbClr val="FFFFFF"/>
                </a:solidFill>
                <a:latin typeface="Poppins"/>
                <a:ea typeface="Poppins"/>
                <a:cs typeface="Poppins"/>
                <a:sym typeface="Poppins"/>
              </a:endParaRPr>
            </a:p>
          </p:txBody>
        </p:sp>
        <p:sp>
          <p:nvSpPr>
            <p:cNvPr id="841" name="Google Shape;841;p30"/>
            <p:cNvSpPr txBox="1"/>
            <p:nvPr/>
          </p:nvSpPr>
          <p:spPr>
            <a:xfrm>
              <a:off x="1689301" y="2697442"/>
              <a:ext cx="272100" cy="361200"/>
            </a:xfrm>
            <a:prstGeom prst="rect">
              <a:avLst/>
            </a:prstGeom>
            <a:noFill/>
            <a:ln>
              <a:noFill/>
            </a:ln>
          </p:spPr>
          <p:txBody>
            <a:bodyPr anchorCtr="0" anchor="t"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2400"/>
                <a:buFont typeface="Arial"/>
                <a:buNone/>
              </a:pPr>
              <a:r>
                <a:rPr b="1" i="0" lang="en-US" sz="2400" u="none" cap="none" strike="noStrike">
                  <a:solidFill>
                    <a:srgbClr val="FFFFFF"/>
                  </a:solidFill>
                  <a:latin typeface="Poppins"/>
                  <a:ea typeface="Poppins"/>
                  <a:cs typeface="Poppins"/>
                  <a:sym typeface="Poppins"/>
                </a:rPr>
                <a:t>5</a:t>
              </a:r>
              <a:endParaRPr b="1" i="0" sz="2400" u="none" cap="none" strike="noStrike">
                <a:solidFill>
                  <a:srgbClr val="FFFFFF"/>
                </a:solidFill>
                <a:latin typeface="Poppins"/>
                <a:ea typeface="Poppins"/>
                <a:cs typeface="Poppins"/>
                <a:sym typeface="Poppins"/>
              </a:endParaRPr>
            </a:p>
          </p:txBody>
        </p:sp>
      </p:grpSp>
      <p:grpSp>
        <p:nvGrpSpPr>
          <p:cNvPr id="842" name="Google Shape;842;p30"/>
          <p:cNvGrpSpPr/>
          <p:nvPr/>
        </p:nvGrpSpPr>
        <p:grpSpPr>
          <a:xfrm>
            <a:off x="416829" y="582032"/>
            <a:ext cx="1089459" cy="1099059"/>
            <a:chOff x="1704517" y="2733827"/>
            <a:chExt cx="334200" cy="361200"/>
          </a:xfrm>
        </p:grpSpPr>
        <p:sp>
          <p:nvSpPr>
            <p:cNvPr id="843" name="Google Shape;843;p30"/>
            <p:cNvSpPr/>
            <p:nvPr/>
          </p:nvSpPr>
          <p:spPr>
            <a:xfrm>
              <a:off x="1704517" y="2756625"/>
              <a:ext cx="334200" cy="334200"/>
            </a:xfrm>
            <a:prstGeom prst="ellipse">
              <a:avLst/>
            </a:prstGeom>
            <a:noFill/>
            <a:ln cap="flat" cmpd="sng" w="95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Poppins"/>
                <a:ea typeface="Poppins"/>
                <a:cs typeface="Poppins"/>
                <a:sym typeface="Poppins"/>
              </a:endParaRPr>
            </a:p>
          </p:txBody>
        </p:sp>
        <p:sp>
          <p:nvSpPr>
            <p:cNvPr id="844" name="Google Shape;844;p30"/>
            <p:cNvSpPr txBox="1"/>
            <p:nvPr/>
          </p:nvSpPr>
          <p:spPr>
            <a:xfrm>
              <a:off x="1729356" y="2733827"/>
              <a:ext cx="272100" cy="3612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00"/>
                <a:buFont typeface="Arial"/>
                <a:buNone/>
              </a:pPr>
              <a:r>
                <a:rPr b="1" i="0" lang="en-US" sz="2800" u="none" cap="none" strike="noStrike">
                  <a:solidFill>
                    <a:srgbClr val="FFFFFF"/>
                  </a:solidFill>
                  <a:latin typeface="Poppins"/>
                  <a:ea typeface="Poppins"/>
                  <a:cs typeface="Poppins"/>
                  <a:sym typeface="Poppins"/>
                </a:rPr>
                <a:t> </a:t>
              </a:r>
              <a:r>
                <a:rPr b="1" i="0" lang="en-US" sz="6000" u="none" cap="none" strike="noStrike">
                  <a:solidFill>
                    <a:srgbClr val="FFFFFF"/>
                  </a:solidFill>
                  <a:latin typeface="Poppins"/>
                  <a:ea typeface="Poppins"/>
                  <a:cs typeface="Poppins"/>
                  <a:sym typeface="Poppins"/>
                </a:rPr>
                <a:t>4</a:t>
              </a:r>
              <a:endParaRPr b="1" i="0" sz="6000" u="none" cap="none" strike="noStrike">
                <a:solidFill>
                  <a:srgbClr val="FFFFFF"/>
                </a:solidFill>
                <a:latin typeface="Poppins"/>
                <a:ea typeface="Poppins"/>
                <a:cs typeface="Poppins"/>
                <a:sym typeface="Poppins"/>
              </a:endParaRPr>
            </a:p>
          </p:txBody>
        </p:sp>
      </p:gr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 presetSubtype="0">
                                  <p:stCondLst>
                                    <p:cond delay="0"/>
                                  </p:stCondLst>
                                  <p:childTnLst>
                                    <p:set>
                                      <p:cBhvr>
                                        <p:cTn dur="1" fill="hold">
                                          <p:stCondLst>
                                            <p:cond delay="0"/>
                                          </p:stCondLst>
                                        </p:cTn>
                                        <p:tgtEl>
                                          <p:spTgt spid="827"/>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830"/>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833"/>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836"/>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839"/>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48" name="Shape 848"/>
        <p:cNvGrpSpPr/>
        <p:nvPr/>
      </p:nvGrpSpPr>
      <p:grpSpPr>
        <a:xfrm>
          <a:off x="0" y="0"/>
          <a:ext cx="0" cy="0"/>
          <a:chOff x="0" y="0"/>
          <a:chExt cx="0" cy="0"/>
        </a:xfrm>
      </p:grpSpPr>
      <p:sp>
        <p:nvSpPr>
          <p:cNvPr id="849" name="Google Shape;849;p31"/>
          <p:cNvSpPr txBox="1"/>
          <p:nvPr>
            <p:ph type="title"/>
          </p:nvPr>
        </p:nvSpPr>
        <p:spPr>
          <a:xfrm>
            <a:off x="1164225" y="293675"/>
            <a:ext cx="10158000" cy="763500"/>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SzPts val="4400"/>
              <a:buNone/>
            </a:pPr>
            <a:r>
              <a:rPr b="1" lang="en-US">
                <a:solidFill>
                  <a:schemeClr val="accent1"/>
                </a:solidFill>
                <a:latin typeface="Bebas Neue"/>
                <a:ea typeface="Bebas Neue"/>
                <a:cs typeface="Bebas Neue"/>
                <a:sym typeface="Bebas Neue"/>
              </a:rPr>
              <a:t>REMUE-MÉNINGES</a:t>
            </a:r>
            <a:endParaRPr b="1" sz="4400">
              <a:solidFill>
                <a:schemeClr val="accent1"/>
              </a:solidFill>
              <a:latin typeface="Bebas Neue"/>
              <a:ea typeface="Bebas Neue"/>
              <a:cs typeface="Bebas Neue"/>
              <a:sym typeface="Bebas Neue"/>
            </a:endParaRPr>
          </a:p>
        </p:txBody>
      </p:sp>
      <p:sp>
        <p:nvSpPr>
          <p:cNvPr id="850" name="Google Shape;850;p31"/>
          <p:cNvSpPr txBox="1"/>
          <p:nvPr>
            <p:ph idx="1" type="body"/>
          </p:nvPr>
        </p:nvSpPr>
        <p:spPr>
          <a:xfrm>
            <a:off x="475425" y="2147825"/>
            <a:ext cx="11535600" cy="46005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500"/>
              </a:spcBef>
              <a:spcAft>
                <a:spcPts val="1500"/>
              </a:spcAft>
              <a:buClr>
                <a:schemeClr val="dk1"/>
              </a:buClr>
              <a:buSzPts val="1100"/>
              <a:buFont typeface="Arial"/>
              <a:buNone/>
            </a:pPr>
            <a:r>
              <a:rPr lang="en-US">
                <a:latin typeface="Roboto"/>
                <a:ea typeface="Roboto"/>
                <a:cs typeface="Roboto"/>
                <a:sym typeface="Roboto"/>
              </a:rPr>
              <a:t>Quels sont les risques, les garanties et les considérations éthiques lors de la collecte de données de S&amp;E liées au genre ?</a:t>
            </a:r>
            <a:endParaRPr>
              <a:solidFill>
                <a:schemeClr val="dk1"/>
              </a:solidFill>
              <a:latin typeface="Roboto"/>
              <a:ea typeface="Roboto"/>
              <a:cs typeface="Roboto"/>
              <a:sym typeface="Roboto"/>
            </a:endParaRPr>
          </a:p>
        </p:txBody>
      </p:sp>
      <p:pic>
        <p:nvPicPr>
          <p:cNvPr id="851" name="Google Shape;851;p31"/>
          <p:cNvPicPr preferRelativeResize="0"/>
          <p:nvPr/>
        </p:nvPicPr>
        <p:blipFill rotWithShape="1">
          <a:blip r:embed="rId3">
            <a:alphaModFix/>
          </a:blip>
          <a:srcRect b="0" l="0" r="0" t="0"/>
          <a:stretch/>
        </p:blipFill>
        <p:spPr>
          <a:xfrm>
            <a:off x="8496300" y="3257350"/>
            <a:ext cx="3339825" cy="3339825"/>
          </a:xfrm>
          <a:prstGeom prst="rect">
            <a:avLst/>
          </a:prstGeom>
          <a:noFill/>
          <a:ln>
            <a:noFill/>
          </a:ln>
        </p:spPr>
      </p:pic>
      <p:grpSp>
        <p:nvGrpSpPr>
          <p:cNvPr id="852" name="Google Shape;852;p31"/>
          <p:cNvGrpSpPr/>
          <p:nvPr/>
        </p:nvGrpSpPr>
        <p:grpSpPr>
          <a:xfrm>
            <a:off x="164478" y="216864"/>
            <a:ext cx="924707" cy="1099059"/>
            <a:chOff x="1711250" y="2748051"/>
            <a:chExt cx="283661" cy="361200"/>
          </a:xfrm>
        </p:grpSpPr>
        <p:sp>
          <p:nvSpPr>
            <p:cNvPr id="853" name="Google Shape;853;p31"/>
            <p:cNvSpPr/>
            <p:nvPr/>
          </p:nvSpPr>
          <p:spPr>
            <a:xfrm>
              <a:off x="1711250" y="2756625"/>
              <a:ext cx="272100" cy="272100"/>
            </a:xfrm>
            <a:prstGeom prst="ellipse">
              <a:avLst/>
            </a:prstGeom>
            <a:noFill/>
            <a:ln cap="flat" cmpd="sng" w="9525">
              <a:solidFill>
                <a:srgbClr val="59BCC7"/>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59BCC7"/>
                </a:solidFill>
                <a:latin typeface="Poppins"/>
                <a:ea typeface="Poppins"/>
                <a:cs typeface="Poppins"/>
                <a:sym typeface="Poppins"/>
              </a:endParaRPr>
            </a:p>
          </p:txBody>
        </p:sp>
        <p:sp>
          <p:nvSpPr>
            <p:cNvPr id="854" name="Google Shape;854;p31"/>
            <p:cNvSpPr txBox="1"/>
            <p:nvPr/>
          </p:nvSpPr>
          <p:spPr>
            <a:xfrm>
              <a:off x="1722811" y="2748051"/>
              <a:ext cx="272100" cy="3612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00"/>
                <a:buFont typeface="Arial"/>
                <a:buNone/>
              </a:pPr>
              <a:r>
                <a:rPr b="1" i="0" lang="en-US" sz="2800" u="none" cap="none" strike="noStrike">
                  <a:solidFill>
                    <a:srgbClr val="59BCC7"/>
                  </a:solidFill>
                  <a:latin typeface="Poppins"/>
                  <a:ea typeface="Poppins"/>
                  <a:cs typeface="Poppins"/>
                  <a:sym typeface="Poppins"/>
                </a:rPr>
                <a:t> </a:t>
              </a:r>
              <a:r>
                <a:rPr b="1" i="0" lang="en-US" sz="4500" u="none" cap="none" strike="noStrike">
                  <a:solidFill>
                    <a:srgbClr val="59BCC7"/>
                  </a:solidFill>
                  <a:latin typeface="Poppins"/>
                  <a:ea typeface="Poppins"/>
                  <a:cs typeface="Poppins"/>
                  <a:sym typeface="Poppins"/>
                </a:rPr>
                <a:t>4</a:t>
              </a:r>
              <a:endParaRPr b="1" i="0" sz="4500" u="none" cap="none" strike="noStrike">
                <a:solidFill>
                  <a:srgbClr val="59BCC7"/>
                </a:solidFill>
                <a:latin typeface="Poppins"/>
                <a:ea typeface="Poppins"/>
                <a:cs typeface="Poppins"/>
                <a:sym typeface="Poppins"/>
              </a:endParaRPr>
            </a:p>
          </p:txBody>
        </p:sp>
      </p:gr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8" name="Shape 858"/>
        <p:cNvGrpSpPr/>
        <p:nvPr/>
      </p:nvGrpSpPr>
      <p:grpSpPr>
        <a:xfrm>
          <a:off x="0" y="0"/>
          <a:ext cx="0" cy="0"/>
          <a:chOff x="0" y="0"/>
          <a:chExt cx="0" cy="0"/>
        </a:xfrm>
      </p:grpSpPr>
      <p:sp>
        <p:nvSpPr>
          <p:cNvPr id="859" name="Google Shape;859;p32"/>
          <p:cNvSpPr/>
          <p:nvPr/>
        </p:nvSpPr>
        <p:spPr>
          <a:xfrm>
            <a:off x="5846340" y="1468316"/>
            <a:ext cx="7138500" cy="1080600"/>
          </a:xfrm>
          <a:prstGeom prst="roundRect">
            <a:avLst>
              <a:gd fmla="val 50000" name="adj"/>
            </a:avLst>
          </a:prstGeom>
          <a:noFill/>
          <a:ln cap="flat" cmpd="sng" w="38100">
            <a:solidFill>
              <a:srgbClr val="ED2891"/>
            </a:solidFill>
            <a:prstDash val="solid"/>
            <a:round/>
            <a:headEnd len="sm" w="sm" type="none"/>
            <a:tailEnd len="sm" w="sm" type="none"/>
          </a:ln>
        </p:spPr>
        <p:txBody>
          <a:bodyPr anchorCtr="0" anchor="ctr" bIns="91425" lIns="91425" spcFirstLastPara="1" rIns="91425" wrap="square" tIns="91425">
            <a:noAutofit/>
          </a:bodyPr>
          <a:lstStyle/>
          <a:p>
            <a:pPr indent="0" lvl="0" marL="1257300" marR="1084238" rtl="0" algn="l">
              <a:lnSpc>
                <a:spcPct val="115000"/>
              </a:lnSpc>
              <a:spcBef>
                <a:spcPts val="1200"/>
              </a:spcBef>
              <a:spcAft>
                <a:spcPts val="1200"/>
              </a:spcAft>
              <a:buClr>
                <a:srgbClr val="000000"/>
              </a:buClr>
              <a:buSzPts val="2100"/>
              <a:buFont typeface="Arial"/>
              <a:buNone/>
            </a:pPr>
            <a:r>
              <a:rPr b="0" i="0" lang="en-US" sz="2100" u="none" cap="none" strike="noStrike">
                <a:solidFill>
                  <a:srgbClr val="000000"/>
                </a:solidFill>
                <a:latin typeface="Roboto"/>
                <a:ea typeface="Roboto"/>
                <a:cs typeface="Roboto"/>
                <a:sym typeface="Roboto"/>
              </a:rPr>
              <a:t>Confidentialité et anonymat</a:t>
            </a:r>
            <a:endParaRPr b="0" i="0" sz="2100" u="none" cap="none" strike="noStrike">
              <a:solidFill>
                <a:srgbClr val="000000"/>
              </a:solidFill>
              <a:latin typeface="Roboto"/>
              <a:ea typeface="Roboto"/>
              <a:cs typeface="Roboto"/>
              <a:sym typeface="Roboto"/>
            </a:endParaRPr>
          </a:p>
        </p:txBody>
      </p:sp>
      <p:sp>
        <p:nvSpPr>
          <p:cNvPr id="860" name="Google Shape;860;p32"/>
          <p:cNvSpPr/>
          <p:nvPr/>
        </p:nvSpPr>
        <p:spPr>
          <a:xfrm>
            <a:off x="-778975" y="5589599"/>
            <a:ext cx="6639000" cy="1080600"/>
          </a:xfrm>
          <a:prstGeom prst="roundRect">
            <a:avLst>
              <a:gd fmla="val 50000" name="adj"/>
            </a:avLst>
          </a:prstGeom>
          <a:solidFill>
            <a:srgbClr val="FFFFFF"/>
          </a:solidFill>
          <a:ln cap="flat" cmpd="sng" w="38100">
            <a:solidFill>
              <a:srgbClr val="00A880"/>
            </a:solidFill>
            <a:prstDash val="solid"/>
            <a:round/>
            <a:headEnd len="sm" w="sm" type="none"/>
            <a:tailEnd len="sm" w="sm" type="none"/>
          </a:ln>
        </p:spPr>
        <p:txBody>
          <a:bodyPr anchorCtr="0" anchor="ctr" bIns="91425" lIns="91425" spcFirstLastPara="1" rIns="66450" wrap="square" tIns="91425">
            <a:noAutofit/>
          </a:bodyPr>
          <a:lstStyle/>
          <a:p>
            <a:pPr indent="0" lvl="0" marL="1028700" marR="850322" rtl="0" algn="l">
              <a:lnSpc>
                <a:spcPct val="115000"/>
              </a:lnSpc>
              <a:spcBef>
                <a:spcPts val="0"/>
              </a:spcBef>
              <a:spcAft>
                <a:spcPts val="0"/>
              </a:spcAft>
              <a:buClr>
                <a:srgbClr val="000000"/>
              </a:buClr>
              <a:buSzPts val="2100"/>
              <a:buFont typeface="Arial"/>
              <a:buNone/>
            </a:pPr>
            <a:r>
              <a:rPr b="0" i="0" lang="en-US" sz="2100" u="none" cap="none" strike="noStrike">
                <a:solidFill>
                  <a:srgbClr val="000000"/>
                </a:solidFill>
                <a:latin typeface="Roboto"/>
                <a:ea typeface="Roboto"/>
                <a:cs typeface="Roboto"/>
                <a:sym typeface="Roboto"/>
              </a:rPr>
              <a:t>Tokenisme vs. engagement significatif</a:t>
            </a:r>
            <a:endParaRPr b="0" i="0" sz="2100" u="none" cap="none" strike="noStrike">
              <a:solidFill>
                <a:srgbClr val="000000"/>
              </a:solidFill>
              <a:latin typeface="Roboto"/>
              <a:ea typeface="Roboto"/>
              <a:cs typeface="Roboto"/>
              <a:sym typeface="Roboto"/>
            </a:endParaRPr>
          </a:p>
        </p:txBody>
      </p:sp>
      <p:sp>
        <p:nvSpPr>
          <p:cNvPr id="861" name="Google Shape;861;p32"/>
          <p:cNvSpPr/>
          <p:nvPr/>
        </p:nvSpPr>
        <p:spPr>
          <a:xfrm>
            <a:off x="-778975" y="2326100"/>
            <a:ext cx="6552300" cy="1080600"/>
          </a:xfrm>
          <a:prstGeom prst="roundRect">
            <a:avLst>
              <a:gd fmla="val 50000" name="adj"/>
            </a:avLst>
          </a:prstGeom>
          <a:noFill/>
          <a:ln cap="flat" cmpd="sng" w="38100">
            <a:solidFill>
              <a:srgbClr val="58BCC7"/>
            </a:solidFill>
            <a:prstDash val="solid"/>
            <a:round/>
            <a:headEnd len="sm" w="sm" type="none"/>
            <a:tailEnd len="sm" w="sm" type="none"/>
          </a:ln>
        </p:spPr>
        <p:txBody>
          <a:bodyPr anchorCtr="0" anchor="ctr" bIns="91425" lIns="91425" spcFirstLastPara="1" rIns="91425" wrap="square" tIns="91425">
            <a:noAutofit/>
          </a:bodyPr>
          <a:lstStyle/>
          <a:p>
            <a:pPr indent="0" lvl="0" marL="1028700" marR="0" rtl="0" algn="l">
              <a:lnSpc>
                <a:spcPct val="115000"/>
              </a:lnSpc>
              <a:spcBef>
                <a:spcPts val="1200"/>
              </a:spcBef>
              <a:spcAft>
                <a:spcPts val="1200"/>
              </a:spcAft>
              <a:buClr>
                <a:srgbClr val="000000"/>
              </a:buClr>
              <a:buSzPts val="2100"/>
              <a:buFont typeface="Arial"/>
              <a:buNone/>
            </a:pPr>
            <a:r>
              <a:rPr b="0" i="0" lang="en-US" sz="2100" u="none" cap="none" strike="noStrike">
                <a:solidFill>
                  <a:srgbClr val="000000"/>
                </a:solidFill>
                <a:latin typeface="Roboto"/>
                <a:ea typeface="Roboto"/>
                <a:cs typeface="Roboto"/>
                <a:sym typeface="Roboto"/>
              </a:rPr>
              <a:t>Intersectionnalité et inclusion</a:t>
            </a:r>
            <a:endParaRPr b="0" i="0" sz="2100" u="none" cap="none" strike="noStrike">
              <a:solidFill>
                <a:srgbClr val="000000"/>
              </a:solidFill>
              <a:latin typeface="Roboto"/>
              <a:ea typeface="Roboto"/>
              <a:cs typeface="Roboto"/>
              <a:sym typeface="Roboto"/>
            </a:endParaRPr>
          </a:p>
        </p:txBody>
      </p:sp>
      <p:sp>
        <p:nvSpPr>
          <p:cNvPr id="862" name="Google Shape;862;p32"/>
          <p:cNvSpPr/>
          <p:nvPr/>
        </p:nvSpPr>
        <p:spPr>
          <a:xfrm>
            <a:off x="-778975" y="3989399"/>
            <a:ext cx="6639000" cy="1080600"/>
          </a:xfrm>
          <a:prstGeom prst="roundRect">
            <a:avLst>
              <a:gd fmla="val 50000" name="adj"/>
            </a:avLst>
          </a:prstGeom>
          <a:solidFill>
            <a:srgbClr val="FFFFFF"/>
          </a:solidFill>
          <a:ln cap="flat" cmpd="sng" w="38100">
            <a:solidFill>
              <a:srgbClr val="345EAB"/>
            </a:solidFill>
            <a:prstDash val="solid"/>
            <a:round/>
            <a:headEnd len="sm" w="sm" type="none"/>
            <a:tailEnd len="sm" w="sm" type="none"/>
          </a:ln>
        </p:spPr>
        <p:txBody>
          <a:bodyPr anchorCtr="0" anchor="ctr" bIns="91425" lIns="91425" spcFirstLastPara="1" rIns="91425" wrap="square" tIns="91425">
            <a:noAutofit/>
          </a:bodyPr>
          <a:lstStyle/>
          <a:p>
            <a:pPr indent="0" lvl="0" marL="1028700" marR="0" rtl="0" algn="l">
              <a:lnSpc>
                <a:spcPct val="115000"/>
              </a:lnSpc>
              <a:spcBef>
                <a:spcPts val="1200"/>
              </a:spcBef>
              <a:spcAft>
                <a:spcPts val="1200"/>
              </a:spcAft>
              <a:buClr>
                <a:srgbClr val="000000"/>
              </a:buClr>
              <a:buSzPts val="2100"/>
              <a:buFont typeface="Arial"/>
              <a:buNone/>
            </a:pPr>
            <a:r>
              <a:rPr b="0" i="0" lang="en-US" sz="2100" u="none" cap="none" strike="noStrike">
                <a:solidFill>
                  <a:srgbClr val="000000"/>
                </a:solidFill>
                <a:latin typeface="Roboto"/>
                <a:ea typeface="Roboto"/>
                <a:cs typeface="Roboto"/>
                <a:sym typeface="Roboto"/>
              </a:rPr>
              <a:t>Contrecoup potentiel et sécurité</a:t>
            </a:r>
            <a:endParaRPr b="0" i="0" sz="2100" u="none" cap="none" strike="noStrike">
              <a:solidFill>
                <a:srgbClr val="000000"/>
              </a:solidFill>
              <a:latin typeface="Roboto"/>
              <a:ea typeface="Roboto"/>
              <a:cs typeface="Roboto"/>
              <a:sym typeface="Roboto"/>
            </a:endParaRPr>
          </a:p>
        </p:txBody>
      </p:sp>
      <p:sp>
        <p:nvSpPr>
          <p:cNvPr id="863" name="Google Shape;863;p32"/>
          <p:cNvSpPr/>
          <p:nvPr/>
        </p:nvSpPr>
        <p:spPr>
          <a:xfrm>
            <a:off x="5861265" y="3075266"/>
            <a:ext cx="7138500" cy="1080600"/>
          </a:xfrm>
          <a:prstGeom prst="roundRect">
            <a:avLst>
              <a:gd fmla="val 50000" name="adj"/>
            </a:avLst>
          </a:prstGeom>
          <a:noFill/>
          <a:ln cap="flat" cmpd="sng" w="38100">
            <a:solidFill>
              <a:srgbClr val="EA155B"/>
            </a:solidFill>
            <a:prstDash val="solid"/>
            <a:round/>
            <a:headEnd len="sm" w="sm" type="none"/>
            <a:tailEnd len="sm" w="sm" type="none"/>
          </a:ln>
        </p:spPr>
        <p:txBody>
          <a:bodyPr anchorCtr="0" anchor="ctr" bIns="91425" lIns="91425" spcFirstLastPara="1" rIns="91425" wrap="square" tIns="91425">
            <a:noAutofit/>
          </a:bodyPr>
          <a:lstStyle/>
          <a:p>
            <a:pPr indent="0" lvl="0" marL="1257300" marR="1084238" rtl="0" algn="l">
              <a:lnSpc>
                <a:spcPct val="115000"/>
              </a:lnSpc>
              <a:spcBef>
                <a:spcPts val="0"/>
              </a:spcBef>
              <a:spcAft>
                <a:spcPts val="0"/>
              </a:spcAft>
              <a:buClr>
                <a:srgbClr val="000000"/>
              </a:buClr>
              <a:buSzPts val="2100"/>
              <a:buFont typeface="Arial"/>
              <a:buNone/>
            </a:pPr>
            <a:r>
              <a:rPr b="0" i="0" lang="en-US" sz="2100" u="none" cap="none" strike="noStrike">
                <a:solidFill>
                  <a:srgbClr val="000000"/>
                </a:solidFill>
                <a:latin typeface="Roboto"/>
                <a:ea typeface="Roboto"/>
                <a:cs typeface="Roboto"/>
                <a:sym typeface="Roboto"/>
              </a:rPr>
              <a:t>Traumatisme potentiel lié à des questions sensibles</a:t>
            </a:r>
            <a:endParaRPr b="0" i="0" sz="2100" u="none" cap="none" strike="noStrike">
              <a:solidFill>
                <a:srgbClr val="000000"/>
              </a:solidFill>
              <a:latin typeface="Roboto"/>
              <a:ea typeface="Roboto"/>
              <a:cs typeface="Roboto"/>
              <a:sym typeface="Roboto"/>
            </a:endParaRPr>
          </a:p>
        </p:txBody>
      </p:sp>
      <p:sp>
        <p:nvSpPr>
          <p:cNvPr id="864" name="Google Shape;864;p32"/>
          <p:cNvSpPr/>
          <p:nvPr/>
        </p:nvSpPr>
        <p:spPr>
          <a:xfrm>
            <a:off x="5922550" y="4830360"/>
            <a:ext cx="7138500" cy="1080600"/>
          </a:xfrm>
          <a:prstGeom prst="roundRect">
            <a:avLst>
              <a:gd fmla="val 50000" name="adj"/>
            </a:avLst>
          </a:prstGeom>
          <a:noFill/>
          <a:ln cap="flat" cmpd="sng" w="3810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1200150" marR="1061552" rtl="0" algn="l">
              <a:lnSpc>
                <a:spcPct val="115000"/>
              </a:lnSpc>
              <a:spcBef>
                <a:spcPts val="1200"/>
              </a:spcBef>
              <a:spcAft>
                <a:spcPts val="1200"/>
              </a:spcAft>
              <a:buClr>
                <a:srgbClr val="000000"/>
              </a:buClr>
              <a:buSzPts val="2100"/>
              <a:buFont typeface="Arial"/>
              <a:buNone/>
            </a:pPr>
            <a:r>
              <a:rPr b="0" i="0" lang="en-US" sz="2100" u="none" cap="none" strike="noStrike">
                <a:solidFill>
                  <a:srgbClr val="000000"/>
                </a:solidFill>
                <a:latin typeface="Roboto"/>
                <a:ea typeface="Roboto"/>
                <a:cs typeface="Roboto"/>
                <a:sym typeface="Roboto"/>
              </a:rPr>
              <a:t>Consentement volontaire éclairé</a:t>
            </a:r>
            <a:endParaRPr b="0" i="0" sz="2100" u="none" cap="none" strike="noStrike">
              <a:solidFill>
                <a:srgbClr val="000000"/>
              </a:solidFill>
              <a:latin typeface="Roboto"/>
              <a:ea typeface="Roboto"/>
              <a:cs typeface="Roboto"/>
              <a:sym typeface="Roboto"/>
            </a:endParaRPr>
          </a:p>
        </p:txBody>
      </p:sp>
      <p:sp>
        <p:nvSpPr>
          <p:cNvPr id="865" name="Google Shape;865;p32"/>
          <p:cNvSpPr/>
          <p:nvPr/>
        </p:nvSpPr>
        <p:spPr>
          <a:xfrm>
            <a:off x="12206876" y="590700"/>
            <a:ext cx="1538400" cy="6044100"/>
          </a:xfrm>
          <a:prstGeom prst="rect">
            <a:avLst/>
          </a:prstGeom>
          <a:solidFill>
            <a:srgbClr val="F9FBFD"/>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oppins"/>
              <a:ea typeface="Poppins"/>
              <a:cs typeface="Poppins"/>
              <a:sym typeface="Poppins"/>
            </a:endParaRPr>
          </a:p>
        </p:txBody>
      </p:sp>
      <p:sp>
        <p:nvSpPr>
          <p:cNvPr id="866" name="Google Shape;866;p32"/>
          <p:cNvSpPr/>
          <p:nvPr/>
        </p:nvSpPr>
        <p:spPr>
          <a:xfrm>
            <a:off x="-2008300" y="0"/>
            <a:ext cx="2008200" cy="6783600"/>
          </a:xfrm>
          <a:prstGeom prst="rect">
            <a:avLst/>
          </a:prstGeom>
          <a:solidFill>
            <a:srgbClr val="F9FBFD"/>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oppins"/>
              <a:ea typeface="Poppins"/>
              <a:cs typeface="Poppins"/>
              <a:sym typeface="Poppins"/>
            </a:endParaRPr>
          </a:p>
        </p:txBody>
      </p:sp>
      <p:sp>
        <p:nvSpPr>
          <p:cNvPr id="867" name="Google Shape;867;p32"/>
          <p:cNvSpPr txBox="1"/>
          <p:nvPr>
            <p:ph idx="4294967295" type="title"/>
          </p:nvPr>
        </p:nvSpPr>
        <p:spPr>
          <a:xfrm>
            <a:off x="1165376" y="209311"/>
            <a:ext cx="10718400" cy="789300"/>
          </a:xfrm>
          <a:prstGeom prst="rect">
            <a:avLst/>
          </a:prstGeom>
          <a:noFill/>
          <a:ln>
            <a:noFill/>
          </a:ln>
        </p:spPr>
        <p:txBody>
          <a:bodyPr anchorCtr="0" anchor="t" bIns="121900" lIns="121900" spcFirstLastPara="1" rIns="121900" wrap="square" tIns="121900">
            <a:noAutofit/>
          </a:bodyPr>
          <a:lstStyle/>
          <a:p>
            <a:pPr indent="0" lvl="0" marL="0" rtl="0" algn="l">
              <a:lnSpc>
                <a:spcPct val="100000"/>
              </a:lnSpc>
              <a:spcBef>
                <a:spcPts val="0"/>
              </a:spcBef>
              <a:spcAft>
                <a:spcPts val="0"/>
              </a:spcAft>
              <a:buSzPts val="3700"/>
              <a:buNone/>
            </a:pPr>
            <a:r>
              <a:rPr lang="en-US">
                <a:solidFill>
                  <a:schemeClr val="accent1"/>
                </a:solidFill>
                <a:latin typeface="Bebas Neue"/>
                <a:ea typeface="Bebas Neue"/>
                <a:cs typeface="Bebas Neue"/>
                <a:sym typeface="Bebas Neue"/>
              </a:rPr>
              <a:t>Risques, protection et considérations éthiques</a:t>
            </a:r>
            <a:endParaRPr>
              <a:solidFill>
                <a:schemeClr val="accent1"/>
              </a:solidFill>
              <a:latin typeface="Bebas Neue"/>
              <a:ea typeface="Bebas Neue"/>
              <a:cs typeface="Bebas Neue"/>
              <a:sym typeface="Bebas Neue"/>
            </a:endParaRPr>
          </a:p>
          <a:p>
            <a:pPr indent="0" lvl="0" marL="0" rtl="0" algn="l">
              <a:lnSpc>
                <a:spcPct val="100000"/>
              </a:lnSpc>
              <a:spcBef>
                <a:spcPts val="0"/>
              </a:spcBef>
              <a:spcAft>
                <a:spcPts val="0"/>
              </a:spcAft>
              <a:buSzPts val="3700"/>
              <a:buNone/>
            </a:pPr>
            <a:r>
              <a:t/>
            </a:r>
            <a:endParaRPr>
              <a:solidFill>
                <a:schemeClr val="accent1"/>
              </a:solidFill>
              <a:latin typeface="Bebas Neue"/>
              <a:ea typeface="Bebas Neue"/>
              <a:cs typeface="Bebas Neue"/>
              <a:sym typeface="Bebas Neue"/>
            </a:endParaRPr>
          </a:p>
        </p:txBody>
      </p:sp>
      <p:pic>
        <p:nvPicPr>
          <p:cNvPr id="868" name="Google Shape;868;p32"/>
          <p:cNvPicPr preferRelativeResize="0"/>
          <p:nvPr/>
        </p:nvPicPr>
        <p:blipFill rotWithShape="1">
          <a:blip r:embed="rId3">
            <a:alphaModFix/>
          </a:blip>
          <a:srcRect b="0" l="0" r="0" t="0"/>
          <a:stretch/>
        </p:blipFill>
        <p:spPr>
          <a:xfrm>
            <a:off x="4609913" y="2343077"/>
            <a:ext cx="792579" cy="1046653"/>
          </a:xfrm>
          <a:prstGeom prst="rect">
            <a:avLst/>
          </a:prstGeom>
          <a:noFill/>
          <a:ln>
            <a:noFill/>
          </a:ln>
        </p:spPr>
      </p:pic>
      <p:pic>
        <p:nvPicPr>
          <p:cNvPr id="869" name="Google Shape;869;p32"/>
          <p:cNvPicPr preferRelativeResize="0"/>
          <p:nvPr/>
        </p:nvPicPr>
        <p:blipFill rotWithShape="1">
          <a:blip r:embed="rId4">
            <a:alphaModFix/>
          </a:blip>
          <a:srcRect b="0" l="0" r="0" t="0"/>
          <a:stretch/>
        </p:blipFill>
        <p:spPr>
          <a:xfrm>
            <a:off x="4609933" y="4026967"/>
            <a:ext cx="1074636" cy="1005451"/>
          </a:xfrm>
          <a:prstGeom prst="rect">
            <a:avLst/>
          </a:prstGeom>
          <a:noFill/>
          <a:ln>
            <a:noFill/>
          </a:ln>
        </p:spPr>
      </p:pic>
      <p:pic>
        <p:nvPicPr>
          <p:cNvPr id="870" name="Google Shape;870;p32"/>
          <p:cNvPicPr preferRelativeResize="0"/>
          <p:nvPr/>
        </p:nvPicPr>
        <p:blipFill rotWithShape="1">
          <a:blip r:embed="rId5">
            <a:alphaModFix/>
          </a:blip>
          <a:srcRect b="0" l="0" r="0" t="0"/>
          <a:stretch/>
        </p:blipFill>
        <p:spPr>
          <a:xfrm>
            <a:off x="4609925" y="5668474"/>
            <a:ext cx="993045" cy="1005450"/>
          </a:xfrm>
          <a:prstGeom prst="rect">
            <a:avLst/>
          </a:prstGeom>
          <a:noFill/>
          <a:ln>
            <a:noFill/>
          </a:ln>
        </p:spPr>
      </p:pic>
      <p:pic>
        <p:nvPicPr>
          <p:cNvPr id="871" name="Google Shape;871;p32"/>
          <p:cNvPicPr preferRelativeResize="0"/>
          <p:nvPr/>
        </p:nvPicPr>
        <p:blipFill rotWithShape="1">
          <a:blip r:embed="rId6">
            <a:alphaModFix/>
          </a:blip>
          <a:srcRect b="0" l="0" r="0" t="0"/>
          <a:stretch/>
        </p:blipFill>
        <p:spPr>
          <a:xfrm>
            <a:off x="6242900" y="1561626"/>
            <a:ext cx="924699" cy="950633"/>
          </a:xfrm>
          <a:prstGeom prst="rect">
            <a:avLst/>
          </a:prstGeom>
          <a:noFill/>
          <a:ln>
            <a:noFill/>
          </a:ln>
        </p:spPr>
      </p:pic>
      <p:pic>
        <p:nvPicPr>
          <p:cNvPr id="872" name="Google Shape;872;p32"/>
          <p:cNvPicPr preferRelativeResize="0"/>
          <p:nvPr/>
        </p:nvPicPr>
        <p:blipFill rotWithShape="1">
          <a:blip r:embed="rId7">
            <a:alphaModFix/>
          </a:blip>
          <a:srcRect b="0" l="0" r="0" t="0"/>
          <a:stretch/>
        </p:blipFill>
        <p:spPr>
          <a:xfrm>
            <a:off x="6161225" y="3113650"/>
            <a:ext cx="993050" cy="993050"/>
          </a:xfrm>
          <a:prstGeom prst="rect">
            <a:avLst/>
          </a:prstGeom>
          <a:noFill/>
          <a:ln>
            <a:noFill/>
          </a:ln>
        </p:spPr>
      </p:pic>
      <p:pic>
        <p:nvPicPr>
          <p:cNvPr id="873" name="Google Shape;873;p32"/>
          <p:cNvPicPr preferRelativeResize="0"/>
          <p:nvPr/>
        </p:nvPicPr>
        <p:blipFill rotWithShape="1">
          <a:blip r:embed="rId8">
            <a:alphaModFix/>
          </a:blip>
          <a:srcRect b="0" l="0" r="0" t="0"/>
          <a:stretch/>
        </p:blipFill>
        <p:spPr>
          <a:xfrm>
            <a:off x="6187858" y="4909608"/>
            <a:ext cx="993051" cy="963091"/>
          </a:xfrm>
          <a:prstGeom prst="rect">
            <a:avLst/>
          </a:prstGeom>
          <a:noFill/>
          <a:ln>
            <a:noFill/>
          </a:ln>
        </p:spPr>
      </p:pic>
      <p:grpSp>
        <p:nvGrpSpPr>
          <p:cNvPr id="874" name="Google Shape;874;p32"/>
          <p:cNvGrpSpPr/>
          <p:nvPr/>
        </p:nvGrpSpPr>
        <p:grpSpPr>
          <a:xfrm>
            <a:off x="164478" y="216864"/>
            <a:ext cx="924707" cy="1099059"/>
            <a:chOff x="1711250" y="2748051"/>
            <a:chExt cx="283661" cy="361200"/>
          </a:xfrm>
        </p:grpSpPr>
        <p:sp>
          <p:nvSpPr>
            <p:cNvPr id="875" name="Google Shape;875;p32"/>
            <p:cNvSpPr/>
            <p:nvPr/>
          </p:nvSpPr>
          <p:spPr>
            <a:xfrm>
              <a:off x="1711250" y="2756625"/>
              <a:ext cx="272100" cy="272100"/>
            </a:xfrm>
            <a:prstGeom prst="ellipse">
              <a:avLst/>
            </a:prstGeom>
            <a:noFill/>
            <a:ln cap="flat" cmpd="sng" w="9525">
              <a:solidFill>
                <a:srgbClr val="4F81BD"/>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4F81BD"/>
                </a:solidFill>
                <a:latin typeface="Poppins"/>
                <a:ea typeface="Poppins"/>
                <a:cs typeface="Poppins"/>
                <a:sym typeface="Poppins"/>
              </a:endParaRPr>
            </a:p>
          </p:txBody>
        </p:sp>
        <p:sp>
          <p:nvSpPr>
            <p:cNvPr id="876" name="Google Shape;876;p32"/>
            <p:cNvSpPr txBox="1"/>
            <p:nvPr/>
          </p:nvSpPr>
          <p:spPr>
            <a:xfrm>
              <a:off x="1722811" y="2748051"/>
              <a:ext cx="272100" cy="3612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00"/>
                <a:buFont typeface="Arial"/>
                <a:buNone/>
              </a:pPr>
              <a:r>
                <a:rPr b="1" i="0" lang="en-US" sz="2800" u="none" cap="none" strike="noStrike">
                  <a:solidFill>
                    <a:srgbClr val="4F81BD"/>
                  </a:solidFill>
                  <a:latin typeface="Poppins"/>
                  <a:ea typeface="Poppins"/>
                  <a:cs typeface="Poppins"/>
                  <a:sym typeface="Poppins"/>
                </a:rPr>
                <a:t> </a:t>
              </a:r>
              <a:r>
                <a:rPr b="1" i="0" lang="en-US" sz="4500" u="none" cap="none" strike="noStrike">
                  <a:solidFill>
                    <a:srgbClr val="4F81BD"/>
                  </a:solidFill>
                  <a:latin typeface="Poppins"/>
                  <a:ea typeface="Poppins"/>
                  <a:cs typeface="Poppins"/>
                  <a:sym typeface="Poppins"/>
                </a:rPr>
                <a:t>4</a:t>
              </a:r>
              <a:endParaRPr b="1" i="0" sz="4500" u="none" cap="none" strike="noStrike">
                <a:solidFill>
                  <a:srgbClr val="4F81BD"/>
                </a:solidFill>
                <a:latin typeface="Poppins"/>
                <a:ea typeface="Poppins"/>
                <a:cs typeface="Poppins"/>
                <a:sym typeface="Poppins"/>
              </a:endParaRPr>
            </a:p>
          </p:txBody>
        </p:sp>
      </p:gr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61"/>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86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62"/>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86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60"/>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87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59"/>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87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72"/>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86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73"/>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864"/>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1" name="Shape 881"/>
        <p:cNvGrpSpPr/>
        <p:nvPr/>
      </p:nvGrpSpPr>
      <p:grpSpPr>
        <a:xfrm>
          <a:off x="0" y="0"/>
          <a:ext cx="0" cy="0"/>
          <a:chOff x="0" y="0"/>
          <a:chExt cx="0" cy="0"/>
        </a:xfrm>
      </p:grpSpPr>
      <p:sp>
        <p:nvSpPr>
          <p:cNvPr id="882" name="Google Shape;882;p33"/>
          <p:cNvSpPr txBox="1"/>
          <p:nvPr>
            <p:ph type="title"/>
          </p:nvPr>
        </p:nvSpPr>
        <p:spPr>
          <a:xfrm>
            <a:off x="3113029" y="2715268"/>
            <a:ext cx="4861500" cy="1030800"/>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chemeClr val="lt1"/>
              </a:buClr>
              <a:buSzPts val="6000"/>
              <a:buFont typeface="Bebas Neue"/>
              <a:buNone/>
            </a:pPr>
            <a:r>
              <a:rPr b="1" lang="en-US" sz="6000">
                <a:latin typeface="Bebas Neue"/>
                <a:ea typeface="Bebas Neue"/>
                <a:cs typeface="Bebas Neue"/>
                <a:sym typeface="Bebas Neue"/>
              </a:rPr>
              <a:t>3. Qu’est-ce que cela signifie pour votre rôle ?</a:t>
            </a:r>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6" name="Shape 886"/>
        <p:cNvGrpSpPr/>
        <p:nvPr/>
      </p:nvGrpSpPr>
      <p:grpSpPr>
        <a:xfrm>
          <a:off x="0" y="0"/>
          <a:ext cx="0" cy="0"/>
          <a:chOff x="0" y="0"/>
          <a:chExt cx="0" cy="0"/>
        </a:xfrm>
      </p:grpSpPr>
      <p:sp>
        <p:nvSpPr>
          <p:cNvPr id="887" name="Google Shape;887;p34"/>
          <p:cNvSpPr txBox="1"/>
          <p:nvPr/>
        </p:nvSpPr>
        <p:spPr>
          <a:xfrm>
            <a:off x="627298" y="484389"/>
            <a:ext cx="9425100" cy="692700"/>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4500"/>
              <a:buFont typeface="Arial"/>
              <a:buNone/>
            </a:pPr>
            <a:r>
              <a:rPr b="1" i="0" lang="en-US" sz="4500" u="none" cap="none" strike="noStrike">
                <a:solidFill>
                  <a:srgbClr val="464646"/>
                </a:solidFill>
                <a:latin typeface="Bebas Neue"/>
                <a:ea typeface="Bebas Neue"/>
                <a:cs typeface="Bebas Neue"/>
                <a:sym typeface="Bebas Neue"/>
              </a:rPr>
              <a:t>Discuter</a:t>
            </a:r>
            <a:endParaRPr b="1" i="0" sz="4500" u="none" cap="none" strike="noStrike">
              <a:solidFill>
                <a:srgbClr val="464646"/>
              </a:solidFill>
              <a:latin typeface="Bebas Neue"/>
              <a:ea typeface="Bebas Neue"/>
              <a:cs typeface="Bebas Neue"/>
              <a:sym typeface="Bebas Neue"/>
            </a:endParaRPr>
          </a:p>
        </p:txBody>
      </p:sp>
      <p:sp>
        <p:nvSpPr>
          <p:cNvPr id="888" name="Google Shape;888;p34"/>
          <p:cNvSpPr/>
          <p:nvPr/>
        </p:nvSpPr>
        <p:spPr>
          <a:xfrm>
            <a:off x="1647150" y="2106425"/>
            <a:ext cx="5511300" cy="3457200"/>
          </a:xfrm>
          <a:prstGeom prst="roundRect">
            <a:avLst>
              <a:gd fmla="val 16667" name="adj"/>
            </a:avLst>
          </a:prstGeom>
          <a:solidFill>
            <a:srgbClr val="00A880"/>
          </a:solidFill>
          <a:ln cap="flat" cmpd="sng" w="28575">
            <a:solidFill>
              <a:srgbClr val="00A88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100"/>
              <a:buFont typeface="Arial"/>
              <a:buNone/>
            </a:pPr>
            <a:r>
              <a:rPr b="1" i="0" lang="en-US" sz="2100" u="none" cap="none" strike="noStrike">
                <a:solidFill>
                  <a:srgbClr val="FFFFFF"/>
                </a:solidFill>
                <a:latin typeface="Roboto"/>
                <a:ea typeface="Roboto"/>
                <a:cs typeface="Roboto"/>
                <a:sym typeface="Roboto"/>
              </a:rPr>
              <a:t>Comment votre travail de suivi et évaluation intègre-t-il une perspective de genre ?</a:t>
            </a:r>
            <a:endParaRPr b="1" i="0" sz="2100" u="none" cap="none" strike="noStrike">
              <a:solidFill>
                <a:srgbClr val="FFFFFF"/>
              </a:solidFill>
              <a:latin typeface="Roboto"/>
              <a:ea typeface="Roboto"/>
              <a:cs typeface="Roboto"/>
              <a:sym typeface="Roboto"/>
            </a:endParaRPr>
          </a:p>
          <a:p>
            <a:pPr indent="0" lvl="0" marL="0" marR="0" rtl="0" algn="ctr">
              <a:lnSpc>
                <a:spcPct val="100000"/>
              </a:lnSpc>
              <a:spcBef>
                <a:spcPts val="0"/>
              </a:spcBef>
              <a:spcAft>
                <a:spcPts val="0"/>
              </a:spcAft>
              <a:buClr>
                <a:srgbClr val="000000"/>
              </a:buClr>
              <a:buSzPts val="2100"/>
              <a:buFont typeface="Arial"/>
              <a:buNone/>
            </a:pPr>
            <a:r>
              <a:t/>
            </a:r>
            <a:endParaRPr b="1" i="0" sz="2100" u="none" cap="none" strike="noStrike">
              <a:solidFill>
                <a:srgbClr val="FFFFFF"/>
              </a:solidFill>
              <a:latin typeface="Roboto"/>
              <a:ea typeface="Roboto"/>
              <a:cs typeface="Roboto"/>
              <a:sym typeface="Roboto"/>
            </a:endParaRPr>
          </a:p>
          <a:p>
            <a:pPr indent="0" lvl="0" marL="0" marR="0" rtl="0" algn="ctr">
              <a:lnSpc>
                <a:spcPct val="100000"/>
              </a:lnSpc>
              <a:spcBef>
                <a:spcPts val="0"/>
              </a:spcBef>
              <a:spcAft>
                <a:spcPts val="0"/>
              </a:spcAft>
              <a:buClr>
                <a:srgbClr val="000000"/>
              </a:buClr>
              <a:buSzPts val="2100"/>
              <a:buFont typeface="Arial"/>
              <a:buNone/>
            </a:pPr>
            <a:r>
              <a:rPr b="1" i="0" lang="en-US" sz="2100" u="none" cap="none" strike="noStrike">
                <a:solidFill>
                  <a:srgbClr val="FFFFFF"/>
                </a:solidFill>
                <a:latin typeface="Roboto"/>
                <a:ea typeface="Roboto"/>
                <a:cs typeface="Roboto"/>
                <a:sym typeface="Roboto"/>
              </a:rPr>
              <a:t>Quelles opportunités voyez-vous dans votre rôle pour intégrer un suivi et évaluation plus fort, plus participatif et plus sensible au genre ?</a:t>
            </a:r>
            <a:endParaRPr b="1" i="0" sz="2100" u="none" cap="none" strike="noStrike">
              <a:solidFill>
                <a:srgbClr val="FFFFFF"/>
              </a:solidFill>
              <a:latin typeface="Roboto"/>
              <a:ea typeface="Roboto"/>
              <a:cs typeface="Roboto"/>
              <a:sym typeface="Roboto"/>
            </a:endParaRPr>
          </a:p>
        </p:txBody>
      </p:sp>
      <p:pic>
        <p:nvPicPr>
          <p:cNvPr id="889" name="Google Shape;889;p34"/>
          <p:cNvPicPr preferRelativeResize="0"/>
          <p:nvPr/>
        </p:nvPicPr>
        <p:blipFill rotWithShape="1">
          <a:blip r:embed="rId3">
            <a:alphaModFix/>
          </a:blip>
          <a:srcRect b="0" l="0" r="0" t="0"/>
          <a:stretch/>
        </p:blipFill>
        <p:spPr>
          <a:xfrm>
            <a:off x="8915100" y="3791100"/>
            <a:ext cx="2653375" cy="2468375"/>
          </a:xfrm>
          <a:prstGeom prst="rect">
            <a:avLst/>
          </a:prstGeom>
          <a:noFill/>
          <a:ln>
            <a:noFill/>
          </a:ln>
        </p:spPr>
      </p:pic>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3" name="Shape 893"/>
        <p:cNvGrpSpPr/>
        <p:nvPr/>
      </p:nvGrpSpPr>
      <p:grpSpPr>
        <a:xfrm>
          <a:off x="0" y="0"/>
          <a:ext cx="0" cy="0"/>
          <a:chOff x="0" y="0"/>
          <a:chExt cx="0" cy="0"/>
        </a:xfrm>
      </p:grpSpPr>
      <p:sp>
        <p:nvSpPr>
          <p:cNvPr id="894" name="Google Shape;894;p35"/>
          <p:cNvSpPr txBox="1"/>
          <p:nvPr>
            <p:ph type="title"/>
          </p:nvPr>
        </p:nvSpPr>
        <p:spPr>
          <a:xfrm>
            <a:off x="415650" y="232242"/>
            <a:ext cx="11360700" cy="763500"/>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SzPts val="800"/>
              <a:buNone/>
            </a:pPr>
            <a:r>
              <a:rPr lang="en-US" sz="4400">
                <a:solidFill>
                  <a:srgbClr val="ED2891"/>
                </a:solidFill>
                <a:latin typeface="Bebas Neue"/>
                <a:ea typeface="Bebas Neue"/>
                <a:cs typeface="Bebas Neue"/>
                <a:sym typeface="Bebas Neue"/>
              </a:rPr>
              <a:t>Points clés à retenir</a:t>
            </a:r>
            <a:endParaRPr sz="4400">
              <a:solidFill>
                <a:srgbClr val="ED2891"/>
              </a:solidFill>
              <a:latin typeface="Bebas Neue"/>
              <a:ea typeface="Bebas Neue"/>
              <a:cs typeface="Bebas Neue"/>
              <a:sym typeface="Bebas Neue"/>
            </a:endParaRPr>
          </a:p>
        </p:txBody>
      </p:sp>
      <p:sp>
        <p:nvSpPr>
          <p:cNvPr id="895" name="Google Shape;895;p35"/>
          <p:cNvSpPr/>
          <p:nvPr/>
        </p:nvSpPr>
        <p:spPr>
          <a:xfrm>
            <a:off x="719225" y="1132125"/>
            <a:ext cx="11347500" cy="959700"/>
          </a:xfrm>
          <a:prstGeom prst="roundRect">
            <a:avLst>
              <a:gd fmla="val 16667" name="adj"/>
            </a:avLst>
          </a:prstGeom>
          <a:solidFill>
            <a:schemeClr val="lt1"/>
          </a:solidFill>
          <a:ln cap="flat" cmpd="sng" w="28575">
            <a:solidFill>
              <a:srgbClr val="59BCC7"/>
            </a:solidFill>
            <a:prstDash val="solid"/>
            <a:round/>
            <a:headEnd len="sm" w="sm" type="none"/>
            <a:tailEnd len="sm" w="sm" type="none"/>
          </a:ln>
        </p:spPr>
        <p:txBody>
          <a:bodyPr anchorCtr="0" anchor="ctr" bIns="121900" lIns="121900" spcFirstLastPara="1" rIns="121900" wrap="square" tIns="121900">
            <a:noAutofit/>
          </a:bodyPr>
          <a:lstStyle/>
          <a:p>
            <a:pPr indent="0" lvl="0" marL="0" marR="0" rtl="0" algn="l">
              <a:lnSpc>
                <a:spcPct val="100000"/>
              </a:lnSpc>
              <a:spcBef>
                <a:spcPts val="0"/>
              </a:spcBef>
              <a:spcAft>
                <a:spcPts val="1000"/>
              </a:spcAft>
              <a:buClr>
                <a:schemeClr val="dk1"/>
              </a:buClr>
              <a:buSzPts val="1100"/>
              <a:buFont typeface="Arial"/>
              <a:buNone/>
            </a:pPr>
            <a:r>
              <a:rPr b="0" i="0" lang="en-US" sz="2100" u="none" cap="none" strike="noStrike">
                <a:solidFill>
                  <a:schemeClr val="dk1"/>
                </a:solidFill>
                <a:latin typeface="Roboto"/>
                <a:ea typeface="Roboto"/>
                <a:cs typeface="Roboto"/>
                <a:sym typeface="Roboto"/>
              </a:rPr>
              <a:t>Examiner et définir soigneusement les indicateurs d’égalité des genres et adopter des méthodes adaptées.</a:t>
            </a:r>
            <a:endParaRPr b="0" i="0" sz="2100" u="none" cap="none" strike="noStrike">
              <a:solidFill>
                <a:schemeClr val="dk1"/>
              </a:solidFill>
              <a:latin typeface="Roboto"/>
              <a:ea typeface="Roboto"/>
              <a:cs typeface="Roboto"/>
              <a:sym typeface="Roboto"/>
            </a:endParaRPr>
          </a:p>
        </p:txBody>
      </p:sp>
      <p:sp>
        <p:nvSpPr>
          <p:cNvPr id="896" name="Google Shape;896;p35"/>
          <p:cNvSpPr/>
          <p:nvPr/>
        </p:nvSpPr>
        <p:spPr>
          <a:xfrm>
            <a:off x="719225" y="5708225"/>
            <a:ext cx="11347500" cy="959700"/>
          </a:xfrm>
          <a:prstGeom prst="roundRect">
            <a:avLst>
              <a:gd fmla="val 16667" name="adj"/>
            </a:avLst>
          </a:prstGeom>
          <a:solidFill>
            <a:schemeClr val="lt1"/>
          </a:solidFill>
          <a:ln cap="flat" cmpd="sng" w="28575">
            <a:solidFill>
              <a:srgbClr val="345EAB"/>
            </a:solidFill>
            <a:prstDash val="solid"/>
            <a:round/>
            <a:headEnd len="sm" w="sm" type="none"/>
            <a:tailEnd len="sm" w="sm" type="none"/>
          </a:ln>
        </p:spPr>
        <p:txBody>
          <a:bodyPr anchorCtr="0" anchor="ctr" bIns="121900" lIns="121900" spcFirstLastPara="1" rIns="121900" wrap="square" tIns="121900">
            <a:noAutofit/>
          </a:bodyPr>
          <a:lstStyle/>
          <a:p>
            <a:pPr indent="0" lvl="0" marL="0" marR="0" rtl="0" algn="l">
              <a:lnSpc>
                <a:spcPct val="100000"/>
              </a:lnSpc>
              <a:spcBef>
                <a:spcPts val="0"/>
              </a:spcBef>
              <a:spcAft>
                <a:spcPts val="1000"/>
              </a:spcAft>
              <a:buClr>
                <a:srgbClr val="000000"/>
              </a:buClr>
              <a:buSzPts val="2100"/>
              <a:buFont typeface="Arial"/>
              <a:buNone/>
            </a:pPr>
            <a:r>
              <a:rPr b="0" i="0" lang="en-US" sz="2100" u="none" cap="none" strike="noStrike">
                <a:solidFill>
                  <a:schemeClr val="dk1"/>
                </a:solidFill>
                <a:latin typeface="Roboto"/>
                <a:ea typeface="Roboto"/>
                <a:cs typeface="Roboto"/>
                <a:sym typeface="Roboto"/>
              </a:rPr>
              <a:t>Adapter les interventions en fonction des perspectives liées au genre pour les rendre plus inclusives et plus efficaces</a:t>
            </a:r>
            <a:endParaRPr b="0" i="0" sz="2100" u="none" cap="none" strike="noStrike">
              <a:solidFill>
                <a:schemeClr val="dk1"/>
              </a:solidFill>
              <a:latin typeface="Roboto"/>
              <a:ea typeface="Roboto"/>
              <a:cs typeface="Roboto"/>
              <a:sym typeface="Roboto"/>
            </a:endParaRPr>
          </a:p>
        </p:txBody>
      </p:sp>
      <p:sp>
        <p:nvSpPr>
          <p:cNvPr id="897" name="Google Shape;897;p35"/>
          <p:cNvSpPr/>
          <p:nvPr/>
        </p:nvSpPr>
        <p:spPr>
          <a:xfrm>
            <a:off x="719225" y="4543000"/>
            <a:ext cx="11347500" cy="1055100"/>
          </a:xfrm>
          <a:prstGeom prst="roundRect">
            <a:avLst>
              <a:gd fmla="val 16667" name="adj"/>
            </a:avLst>
          </a:prstGeom>
          <a:solidFill>
            <a:schemeClr val="lt1"/>
          </a:solidFill>
          <a:ln cap="flat" cmpd="sng" w="28575">
            <a:solidFill>
              <a:srgbClr val="4DACBF"/>
            </a:solidFill>
            <a:prstDash val="solid"/>
            <a:round/>
            <a:headEnd len="sm" w="sm" type="none"/>
            <a:tailEnd len="sm" w="sm" type="none"/>
          </a:ln>
        </p:spPr>
        <p:txBody>
          <a:bodyPr anchorCtr="0" anchor="ctr" bIns="121900" lIns="121900" spcFirstLastPara="1" rIns="121900" wrap="square" tIns="0">
            <a:noAutofit/>
          </a:bodyPr>
          <a:lstStyle/>
          <a:p>
            <a:pPr indent="0" lvl="0" marL="0" marR="0" rtl="0" algn="l">
              <a:lnSpc>
                <a:spcPct val="100000"/>
              </a:lnSpc>
              <a:spcBef>
                <a:spcPts val="0"/>
              </a:spcBef>
              <a:spcAft>
                <a:spcPts val="0"/>
              </a:spcAft>
              <a:buClr>
                <a:srgbClr val="000000"/>
              </a:buClr>
              <a:buSzPts val="2100"/>
              <a:buFont typeface="Arial"/>
              <a:buNone/>
            </a:pPr>
            <a:r>
              <a:rPr b="0" i="0" lang="en-US" sz="2100" u="none" cap="none" strike="noStrike">
                <a:solidFill>
                  <a:schemeClr val="dk1"/>
                </a:solidFill>
                <a:latin typeface="Roboto"/>
                <a:ea typeface="Roboto"/>
                <a:cs typeface="Roboto"/>
                <a:sym typeface="Roboto"/>
              </a:rPr>
              <a:t>Adopter des approches participatives en matière de suivi et évaluation</a:t>
            </a:r>
            <a:endParaRPr b="0" i="0" sz="2100" u="none" cap="none" strike="noStrike">
              <a:solidFill>
                <a:schemeClr val="dk1"/>
              </a:solidFill>
              <a:latin typeface="Roboto"/>
              <a:ea typeface="Roboto"/>
              <a:cs typeface="Roboto"/>
              <a:sym typeface="Roboto"/>
            </a:endParaRPr>
          </a:p>
        </p:txBody>
      </p:sp>
      <p:sp>
        <p:nvSpPr>
          <p:cNvPr id="898" name="Google Shape;898;p35"/>
          <p:cNvSpPr/>
          <p:nvPr/>
        </p:nvSpPr>
        <p:spPr>
          <a:xfrm>
            <a:off x="719225" y="2201750"/>
            <a:ext cx="11347500" cy="959700"/>
          </a:xfrm>
          <a:prstGeom prst="roundRect">
            <a:avLst>
              <a:gd fmla="val 16667" name="adj"/>
            </a:avLst>
          </a:prstGeom>
          <a:solidFill>
            <a:schemeClr val="lt1"/>
          </a:solidFill>
          <a:ln cap="flat" cmpd="sng" w="28575">
            <a:solidFill>
              <a:srgbClr val="345EAB"/>
            </a:solidFill>
            <a:prstDash val="solid"/>
            <a:round/>
            <a:headEnd len="sm" w="sm" type="none"/>
            <a:tailEnd len="sm" w="sm" type="none"/>
          </a:ln>
        </p:spPr>
        <p:txBody>
          <a:bodyPr anchorCtr="0" anchor="ctr" bIns="121900" lIns="121900" spcFirstLastPara="1" rIns="121900" wrap="square" tIns="121900">
            <a:noAutofit/>
          </a:bodyPr>
          <a:lstStyle/>
          <a:p>
            <a:pPr indent="0" lvl="0" marL="0" marR="0" rtl="0" algn="l">
              <a:lnSpc>
                <a:spcPct val="100000"/>
              </a:lnSpc>
              <a:spcBef>
                <a:spcPts val="0"/>
              </a:spcBef>
              <a:spcAft>
                <a:spcPts val="1000"/>
              </a:spcAft>
              <a:buClr>
                <a:schemeClr val="dk1"/>
              </a:buClr>
              <a:buSzPts val="1100"/>
              <a:buFont typeface="Arial"/>
              <a:buNone/>
            </a:pPr>
            <a:r>
              <a:rPr b="0" i="0" lang="en-US" sz="2100" u="none" cap="none" strike="noStrike">
                <a:solidFill>
                  <a:schemeClr val="dk1"/>
                </a:solidFill>
                <a:latin typeface="Roboto"/>
                <a:ea typeface="Roboto"/>
                <a:cs typeface="Roboto"/>
                <a:sym typeface="Roboto"/>
              </a:rPr>
              <a:t>Intégrer la réflexion sur le suivi et évaluation lié au genre dans la gestion courante des projets</a:t>
            </a:r>
            <a:endParaRPr b="0" i="0" sz="2100" u="none" cap="none" strike="noStrike">
              <a:solidFill>
                <a:schemeClr val="dk1"/>
              </a:solidFill>
              <a:latin typeface="Roboto"/>
              <a:ea typeface="Roboto"/>
              <a:cs typeface="Roboto"/>
              <a:sym typeface="Roboto"/>
            </a:endParaRPr>
          </a:p>
        </p:txBody>
      </p:sp>
      <p:sp>
        <p:nvSpPr>
          <p:cNvPr id="899" name="Google Shape;899;p35"/>
          <p:cNvSpPr/>
          <p:nvPr/>
        </p:nvSpPr>
        <p:spPr>
          <a:xfrm>
            <a:off x="719225" y="3271375"/>
            <a:ext cx="11347500" cy="1161600"/>
          </a:xfrm>
          <a:prstGeom prst="roundRect">
            <a:avLst>
              <a:gd fmla="val 16667" name="adj"/>
            </a:avLst>
          </a:prstGeom>
          <a:solidFill>
            <a:schemeClr val="lt1"/>
          </a:solidFill>
          <a:ln cap="flat" cmpd="sng" w="28575">
            <a:solidFill>
              <a:srgbClr val="EA155B"/>
            </a:solidFill>
            <a:prstDash val="solid"/>
            <a:round/>
            <a:headEnd len="sm" w="sm" type="none"/>
            <a:tailEnd len="sm" w="sm" type="none"/>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2100"/>
              <a:buFont typeface="Arial"/>
              <a:buNone/>
            </a:pPr>
            <a:r>
              <a:rPr b="0" i="0" lang="en-US" sz="2100" u="none" cap="none" strike="noStrike">
                <a:solidFill>
                  <a:schemeClr val="dk1"/>
                </a:solidFill>
                <a:latin typeface="Roboto"/>
                <a:ea typeface="Roboto"/>
                <a:cs typeface="Roboto"/>
                <a:sym typeface="Roboto"/>
              </a:rPr>
              <a:t>Recueillir systématiquement les retours ventilés par sexe des participant-e-s / client-e-s / parties prenantes clé-e-s</a:t>
            </a:r>
            <a:endParaRPr b="0" i="0" sz="2100" u="none" cap="none" strike="noStrike">
              <a:solidFill>
                <a:schemeClr val="dk1"/>
              </a:solidFill>
              <a:latin typeface="Roboto"/>
              <a:ea typeface="Roboto"/>
              <a:cs typeface="Roboto"/>
              <a:sym typeface="Roboto"/>
            </a:endParaRPr>
          </a:p>
        </p:txBody>
      </p:sp>
      <p:sp>
        <p:nvSpPr>
          <p:cNvPr id="900" name="Google Shape;900;p35"/>
          <p:cNvSpPr txBox="1"/>
          <p:nvPr/>
        </p:nvSpPr>
        <p:spPr>
          <a:xfrm>
            <a:off x="101600" y="874429"/>
            <a:ext cx="719100" cy="5503200"/>
          </a:xfrm>
          <a:prstGeom prst="rect">
            <a:avLst/>
          </a:prstGeom>
          <a:noFill/>
          <a:ln>
            <a:noFill/>
          </a:ln>
        </p:spPr>
        <p:txBody>
          <a:bodyPr anchorCtr="0" anchor="t" bIns="121900" lIns="121900" spcFirstLastPara="1" rIns="121900" wrap="square" tIns="121900">
            <a:spAutoFit/>
          </a:bodyPr>
          <a:lstStyle/>
          <a:p>
            <a:pPr indent="0" lvl="0" marL="0" marR="0" rtl="0" algn="l">
              <a:lnSpc>
                <a:spcPct val="190000"/>
              </a:lnSpc>
              <a:spcBef>
                <a:spcPts val="0"/>
              </a:spcBef>
              <a:spcAft>
                <a:spcPts val="0"/>
              </a:spcAft>
              <a:buClr>
                <a:srgbClr val="000000"/>
              </a:buClr>
              <a:buSzPts val="3700"/>
              <a:buFont typeface="Arial"/>
              <a:buNone/>
            </a:pPr>
            <a:r>
              <a:rPr b="1" i="0" lang="en-US" sz="3700" u="none" cap="none" strike="noStrike">
                <a:solidFill>
                  <a:srgbClr val="00A880"/>
                </a:solidFill>
                <a:latin typeface="Roboto"/>
                <a:ea typeface="Roboto"/>
                <a:cs typeface="Roboto"/>
                <a:sym typeface="Roboto"/>
              </a:rPr>
              <a:t>1.</a:t>
            </a:r>
            <a:endParaRPr b="1" i="0" sz="3700" u="none" cap="none" strike="noStrike">
              <a:solidFill>
                <a:srgbClr val="00A880"/>
              </a:solidFill>
              <a:latin typeface="Roboto"/>
              <a:ea typeface="Roboto"/>
              <a:cs typeface="Roboto"/>
              <a:sym typeface="Roboto"/>
            </a:endParaRPr>
          </a:p>
          <a:p>
            <a:pPr indent="0" lvl="0" marL="0" marR="0" rtl="0" algn="l">
              <a:lnSpc>
                <a:spcPct val="190000"/>
              </a:lnSpc>
              <a:spcBef>
                <a:spcPts val="700"/>
              </a:spcBef>
              <a:spcAft>
                <a:spcPts val="0"/>
              </a:spcAft>
              <a:buClr>
                <a:srgbClr val="000000"/>
              </a:buClr>
              <a:buSzPts val="3700"/>
              <a:buFont typeface="Arial"/>
              <a:buNone/>
            </a:pPr>
            <a:r>
              <a:rPr b="1" i="0" lang="en-US" sz="3700" u="none" cap="none" strike="noStrike">
                <a:solidFill>
                  <a:srgbClr val="00A880"/>
                </a:solidFill>
                <a:latin typeface="Roboto"/>
                <a:ea typeface="Roboto"/>
                <a:cs typeface="Roboto"/>
                <a:sym typeface="Roboto"/>
              </a:rPr>
              <a:t>2.</a:t>
            </a:r>
            <a:endParaRPr b="1" i="0" sz="3700" u="none" cap="none" strike="noStrike">
              <a:solidFill>
                <a:srgbClr val="00A880"/>
              </a:solidFill>
              <a:latin typeface="Roboto"/>
              <a:ea typeface="Roboto"/>
              <a:cs typeface="Roboto"/>
              <a:sym typeface="Roboto"/>
            </a:endParaRPr>
          </a:p>
          <a:p>
            <a:pPr indent="0" lvl="0" marL="0" marR="0" rtl="0" algn="l">
              <a:lnSpc>
                <a:spcPct val="190000"/>
              </a:lnSpc>
              <a:spcBef>
                <a:spcPts val="700"/>
              </a:spcBef>
              <a:spcAft>
                <a:spcPts val="0"/>
              </a:spcAft>
              <a:buClr>
                <a:srgbClr val="000000"/>
              </a:buClr>
              <a:buSzPts val="3700"/>
              <a:buFont typeface="Arial"/>
              <a:buNone/>
            </a:pPr>
            <a:r>
              <a:rPr b="1" i="0" lang="en-US" sz="3700" u="none" cap="none" strike="noStrike">
                <a:solidFill>
                  <a:srgbClr val="00A880"/>
                </a:solidFill>
                <a:latin typeface="Roboto"/>
                <a:ea typeface="Roboto"/>
                <a:cs typeface="Roboto"/>
                <a:sym typeface="Roboto"/>
              </a:rPr>
              <a:t>3.</a:t>
            </a:r>
            <a:endParaRPr b="1" i="0" sz="3700" u="none" cap="none" strike="noStrike">
              <a:solidFill>
                <a:srgbClr val="00A880"/>
              </a:solidFill>
              <a:latin typeface="Roboto"/>
              <a:ea typeface="Roboto"/>
              <a:cs typeface="Roboto"/>
              <a:sym typeface="Roboto"/>
            </a:endParaRPr>
          </a:p>
          <a:p>
            <a:pPr indent="0" lvl="0" marL="0" marR="0" rtl="0" algn="l">
              <a:lnSpc>
                <a:spcPct val="190000"/>
              </a:lnSpc>
              <a:spcBef>
                <a:spcPts val="700"/>
              </a:spcBef>
              <a:spcAft>
                <a:spcPts val="0"/>
              </a:spcAft>
              <a:buClr>
                <a:srgbClr val="000000"/>
              </a:buClr>
              <a:buSzPts val="3700"/>
              <a:buFont typeface="Arial"/>
              <a:buNone/>
            </a:pPr>
            <a:r>
              <a:rPr b="1" i="0" lang="en-US" sz="3700" u="none" cap="none" strike="noStrike">
                <a:solidFill>
                  <a:srgbClr val="00A880"/>
                </a:solidFill>
                <a:latin typeface="Roboto"/>
                <a:ea typeface="Roboto"/>
                <a:cs typeface="Roboto"/>
                <a:sym typeface="Roboto"/>
              </a:rPr>
              <a:t>4.</a:t>
            </a:r>
            <a:endParaRPr b="1" i="0" sz="3700" u="none" cap="none" strike="noStrike">
              <a:solidFill>
                <a:srgbClr val="00A880"/>
              </a:solidFill>
              <a:latin typeface="Roboto"/>
              <a:ea typeface="Roboto"/>
              <a:cs typeface="Roboto"/>
              <a:sym typeface="Roboto"/>
            </a:endParaRPr>
          </a:p>
          <a:p>
            <a:pPr indent="0" lvl="0" marL="0" marR="0" rtl="0" algn="l">
              <a:lnSpc>
                <a:spcPct val="190000"/>
              </a:lnSpc>
              <a:spcBef>
                <a:spcPts val="700"/>
              </a:spcBef>
              <a:spcAft>
                <a:spcPts val="700"/>
              </a:spcAft>
              <a:buClr>
                <a:srgbClr val="000000"/>
              </a:buClr>
              <a:buSzPts val="3700"/>
              <a:buFont typeface="Arial"/>
              <a:buNone/>
            </a:pPr>
            <a:r>
              <a:rPr b="1" i="0" lang="en-US" sz="3700" u="none" cap="none" strike="noStrike">
                <a:solidFill>
                  <a:srgbClr val="00A880"/>
                </a:solidFill>
                <a:latin typeface="Roboto"/>
                <a:ea typeface="Roboto"/>
                <a:cs typeface="Roboto"/>
                <a:sym typeface="Roboto"/>
              </a:rPr>
              <a:t>5.</a:t>
            </a:r>
            <a:endParaRPr b="1" i="0" sz="3700" u="none" cap="none" strike="noStrike">
              <a:solidFill>
                <a:srgbClr val="00A880"/>
              </a:solidFill>
              <a:latin typeface="Roboto"/>
              <a:ea typeface="Roboto"/>
              <a:cs typeface="Roboto"/>
              <a:sym typeface="Roboto"/>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05" name="Shape 905"/>
        <p:cNvGrpSpPr/>
        <p:nvPr/>
      </p:nvGrpSpPr>
      <p:grpSpPr>
        <a:xfrm>
          <a:off x="0" y="0"/>
          <a:ext cx="0" cy="0"/>
          <a:chOff x="0" y="0"/>
          <a:chExt cx="0" cy="0"/>
        </a:xfrm>
      </p:grpSpPr>
      <p:sp>
        <p:nvSpPr>
          <p:cNvPr id="906" name="Google Shape;906;p36"/>
          <p:cNvSpPr txBox="1"/>
          <p:nvPr>
            <p:ph type="title"/>
          </p:nvPr>
        </p:nvSpPr>
        <p:spPr>
          <a:xfrm>
            <a:off x="3113029" y="2639069"/>
            <a:ext cx="4861500" cy="1030800"/>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chemeClr val="lt1"/>
              </a:buClr>
              <a:buSzPts val="6000"/>
              <a:buFont typeface="Bebas Neue"/>
              <a:buNone/>
            </a:pPr>
            <a:r>
              <a:rPr b="1" lang="en-US" sz="6000">
                <a:latin typeface="Bebas Neue"/>
                <a:ea typeface="Bebas Neue"/>
                <a:cs typeface="Bebas Neue"/>
                <a:sym typeface="Bebas Neue"/>
              </a:rPr>
              <a:t>4. ressources supplémentaires</a:t>
            </a:r>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10" name="Shape 910"/>
        <p:cNvGrpSpPr/>
        <p:nvPr/>
      </p:nvGrpSpPr>
      <p:grpSpPr>
        <a:xfrm>
          <a:off x="0" y="0"/>
          <a:ext cx="0" cy="0"/>
          <a:chOff x="0" y="0"/>
          <a:chExt cx="0" cy="0"/>
        </a:xfrm>
      </p:grpSpPr>
      <p:sp>
        <p:nvSpPr>
          <p:cNvPr id="911" name="Google Shape;911;p37"/>
          <p:cNvSpPr txBox="1"/>
          <p:nvPr>
            <p:ph type="title"/>
          </p:nvPr>
        </p:nvSpPr>
        <p:spPr>
          <a:xfrm>
            <a:off x="415600" y="288567"/>
            <a:ext cx="11360700" cy="763500"/>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SzPts val="800"/>
              <a:buNone/>
            </a:pPr>
            <a:r>
              <a:rPr lang="en-US" sz="4400">
                <a:solidFill>
                  <a:srgbClr val="59BCC7"/>
                </a:solidFill>
                <a:latin typeface="Bebas Neue"/>
                <a:ea typeface="Bebas Neue"/>
                <a:cs typeface="Bebas Neue"/>
                <a:sym typeface="Bebas Neue"/>
              </a:rPr>
              <a:t>Ressources supplémentaires (en anglais)</a:t>
            </a:r>
            <a:endParaRPr sz="4400">
              <a:solidFill>
                <a:srgbClr val="59BCC7"/>
              </a:solidFill>
              <a:latin typeface="Bebas Neue"/>
              <a:ea typeface="Bebas Neue"/>
              <a:cs typeface="Bebas Neue"/>
              <a:sym typeface="Bebas Neue"/>
            </a:endParaRPr>
          </a:p>
        </p:txBody>
      </p:sp>
      <p:sp>
        <p:nvSpPr>
          <p:cNvPr id="912" name="Google Shape;912;p37"/>
          <p:cNvSpPr txBox="1"/>
          <p:nvPr>
            <p:ph idx="1" type="body"/>
          </p:nvPr>
        </p:nvSpPr>
        <p:spPr>
          <a:xfrm>
            <a:off x="415600" y="1308033"/>
            <a:ext cx="11360700" cy="4555200"/>
          </a:xfrm>
          <a:prstGeom prst="rect">
            <a:avLst/>
          </a:prstGeom>
          <a:noFill/>
          <a:ln>
            <a:noFill/>
          </a:ln>
        </p:spPr>
        <p:txBody>
          <a:bodyPr anchorCtr="0" anchor="t" bIns="0" lIns="0" spcFirstLastPara="1" rIns="0" wrap="square" tIns="0">
            <a:noAutofit/>
          </a:bodyPr>
          <a:lstStyle/>
          <a:p>
            <a:pPr indent="0" lvl="0" marL="0" rtl="0" algn="l">
              <a:lnSpc>
                <a:spcPct val="115000"/>
              </a:lnSpc>
              <a:spcBef>
                <a:spcPts val="0"/>
              </a:spcBef>
              <a:spcAft>
                <a:spcPts val="0"/>
              </a:spcAft>
              <a:buSzPts val="800"/>
              <a:buNone/>
            </a:pPr>
            <a:r>
              <a:rPr b="1" lang="en-US" sz="1700">
                <a:solidFill>
                  <a:srgbClr val="00000A"/>
                </a:solidFill>
                <a:latin typeface="Roboto"/>
                <a:ea typeface="Roboto"/>
                <a:cs typeface="Roboto"/>
                <a:sym typeface="Roboto"/>
              </a:rPr>
              <a:t>Planification du suivi et évaluation</a:t>
            </a:r>
            <a:endParaRPr b="1" sz="1700">
              <a:solidFill>
                <a:srgbClr val="00000A"/>
              </a:solidFill>
              <a:latin typeface="Roboto"/>
              <a:ea typeface="Roboto"/>
              <a:cs typeface="Roboto"/>
              <a:sym typeface="Roboto"/>
            </a:endParaRPr>
          </a:p>
          <a:p>
            <a:pPr indent="-336550" lvl="0" marL="457200" rtl="0" algn="l">
              <a:lnSpc>
                <a:spcPct val="115000"/>
              </a:lnSpc>
              <a:spcBef>
                <a:spcPts val="200"/>
              </a:spcBef>
              <a:spcAft>
                <a:spcPts val="0"/>
              </a:spcAft>
              <a:buClr>
                <a:srgbClr val="00000A"/>
              </a:buClr>
              <a:buSzPts val="1700"/>
              <a:buFont typeface="Roboto"/>
              <a:buChar char="●"/>
            </a:pPr>
            <a:r>
              <a:rPr lang="en-US" sz="1700">
                <a:solidFill>
                  <a:srgbClr val="00000A"/>
                </a:solidFill>
                <a:latin typeface="Roboto"/>
                <a:ea typeface="Roboto"/>
                <a:cs typeface="Roboto"/>
                <a:sym typeface="Roboto"/>
              </a:rPr>
              <a:t>Indicateurs de genre : Quoi, pourquoi et comment ? (Unité pour l'égalité des genres) </a:t>
            </a:r>
            <a:r>
              <a:rPr lang="en-US" sz="1700" u="sng">
                <a:solidFill>
                  <a:schemeClr val="hlink"/>
                </a:solidFill>
                <a:latin typeface="Roboto"/>
                <a:ea typeface="Roboto"/>
                <a:cs typeface="Roboto"/>
                <a:sym typeface="Roboto"/>
                <a:hlinkClick r:id="rId3"/>
              </a:rPr>
              <a:t>https://genderhealthdata.org/resource/gender-equality-indicators-what-why-and-how/?action=genpdf&amp;id=4270</a:t>
            </a:r>
            <a:r>
              <a:rPr lang="en-US" sz="1700">
                <a:solidFill>
                  <a:srgbClr val="00000A"/>
                </a:solidFill>
                <a:latin typeface="Roboto"/>
                <a:ea typeface="Roboto"/>
                <a:cs typeface="Roboto"/>
                <a:sym typeface="Roboto"/>
              </a:rPr>
              <a:t> </a:t>
            </a:r>
            <a:endParaRPr sz="1700">
              <a:solidFill>
                <a:srgbClr val="00000A"/>
              </a:solidFill>
              <a:latin typeface="Roboto"/>
              <a:ea typeface="Roboto"/>
              <a:cs typeface="Roboto"/>
              <a:sym typeface="Roboto"/>
            </a:endParaRPr>
          </a:p>
          <a:p>
            <a:pPr indent="-336550" lvl="0" marL="457200" rtl="0" algn="l">
              <a:lnSpc>
                <a:spcPct val="115000"/>
              </a:lnSpc>
              <a:spcBef>
                <a:spcPts val="200"/>
              </a:spcBef>
              <a:spcAft>
                <a:spcPts val="0"/>
              </a:spcAft>
              <a:buClr>
                <a:srgbClr val="00000A"/>
              </a:buClr>
              <a:buSzPts val="1700"/>
              <a:buFont typeface="Roboto"/>
              <a:buChar char="●"/>
            </a:pPr>
            <a:r>
              <a:rPr lang="en-US" sz="1700">
                <a:solidFill>
                  <a:srgbClr val="00000A"/>
                </a:solidFill>
                <a:latin typeface="Roboto"/>
                <a:ea typeface="Roboto"/>
                <a:cs typeface="Roboto"/>
                <a:sym typeface="Roboto"/>
              </a:rPr>
              <a:t>Guide pratique pour mesurer l'autonomisation des femmes (Oxfam) </a:t>
            </a:r>
            <a:r>
              <a:rPr lang="en-US" sz="1700" u="sng">
                <a:solidFill>
                  <a:schemeClr val="hlink"/>
                </a:solidFill>
                <a:latin typeface="Roboto"/>
                <a:ea typeface="Roboto"/>
                <a:cs typeface="Roboto"/>
                <a:sym typeface="Roboto"/>
                <a:hlinkClick r:id="rId4"/>
              </a:rPr>
              <a:t>https://oxfamilibrary.openrepository.com/bitstream/handle/10546/620271/gt-measuring-womens-empowerment-250517-en.pdf?sequence=4</a:t>
            </a:r>
            <a:r>
              <a:rPr lang="en-US" sz="1700">
                <a:solidFill>
                  <a:srgbClr val="00000A"/>
                </a:solidFill>
                <a:latin typeface="Roboto"/>
                <a:ea typeface="Roboto"/>
                <a:cs typeface="Roboto"/>
                <a:sym typeface="Roboto"/>
              </a:rPr>
              <a:t> </a:t>
            </a:r>
            <a:endParaRPr sz="1700">
              <a:solidFill>
                <a:srgbClr val="00000A"/>
              </a:solidFill>
              <a:latin typeface="Roboto"/>
              <a:ea typeface="Roboto"/>
              <a:cs typeface="Roboto"/>
              <a:sym typeface="Roboto"/>
            </a:endParaRPr>
          </a:p>
          <a:p>
            <a:pPr indent="-336550" lvl="0" marL="457200" rtl="0" algn="l">
              <a:lnSpc>
                <a:spcPct val="115000"/>
              </a:lnSpc>
              <a:spcBef>
                <a:spcPts val="200"/>
              </a:spcBef>
              <a:spcAft>
                <a:spcPts val="0"/>
              </a:spcAft>
              <a:buClr>
                <a:srgbClr val="00000A"/>
              </a:buClr>
              <a:buSzPts val="1700"/>
              <a:buFont typeface="Roboto"/>
              <a:buChar char="●"/>
            </a:pPr>
            <a:r>
              <a:rPr lang="en-US" sz="1700">
                <a:solidFill>
                  <a:srgbClr val="00000A"/>
                </a:solidFill>
                <a:latin typeface="Roboto"/>
                <a:ea typeface="Roboto"/>
                <a:cs typeface="Roboto"/>
                <a:sym typeface="Roboto"/>
              </a:rPr>
              <a:t>Mesurer l'autonomisation des femmes dans les pays du Sud (Desai et al., 2022) </a:t>
            </a:r>
            <a:r>
              <a:rPr lang="en-US" sz="1700" u="sng">
                <a:solidFill>
                  <a:schemeClr val="hlink"/>
                </a:solidFill>
                <a:latin typeface="Roboto"/>
                <a:ea typeface="Roboto"/>
                <a:cs typeface="Roboto"/>
                <a:sym typeface="Roboto"/>
                <a:hlinkClick r:id="rId5"/>
              </a:rPr>
              <a:t>https://wedge.umd.edu/sites/default/files/2022-02/Edited_ARSfinal2_7_22cover.pdf</a:t>
            </a:r>
            <a:r>
              <a:rPr lang="en-US" sz="1700">
                <a:solidFill>
                  <a:srgbClr val="00000A"/>
                </a:solidFill>
                <a:latin typeface="Roboto"/>
                <a:ea typeface="Roboto"/>
                <a:cs typeface="Roboto"/>
                <a:sym typeface="Roboto"/>
              </a:rPr>
              <a:t> </a:t>
            </a:r>
            <a:endParaRPr sz="1700">
              <a:solidFill>
                <a:srgbClr val="00000A"/>
              </a:solidFill>
              <a:latin typeface="Roboto"/>
              <a:ea typeface="Roboto"/>
              <a:cs typeface="Roboto"/>
              <a:sym typeface="Roboto"/>
            </a:endParaRPr>
          </a:p>
          <a:p>
            <a:pPr indent="0" lvl="0" marL="457200" rtl="0" algn="l">
              <a:lnSpc>
                <a:spcPct val="115000"/>
              </a:lnSpc>
              <a:spcBef>
                <a:spcPts val="200"/>
              </a:spcBef>
              <a:spcAft>
                <a:spcPts val="0"/>
              </a:spcAft>
              <a:buSzPts val="800"/>
              <a:buNone/>
            </a:pPr>
            <a:r>
              <a:t/>
            </a:r>
            <a:endParaRPr sz="1700">
              <a:solidFill>
                <a:srgbClr val="00000A"/>
              </a:solidFill>
              <a:latin typeface="Roboto"/>
              <a:ea typeface="Roboto"/>
              <a:cs typeface="Roboto"/>
              <a:sym typeface="Roboto"/>
            </a:endParaRPr>
          </a:p>
          <a:p>
            <a:pPr indent="0" lvl="0" marL="0" rtl="0" algn="l">
              <a:lnSpc>
                <a:spcPct val="115000"/>
              </a:lnSpc>
              <a:spcBef>
                <a:spcPts val="200"/>
              </a:spcBef>
              <a:spcAft>
                <a:spcPts val="0"/>
              </a:spcAft>
              <a:buSzPts val="800"/>
              <a:buNone/>
            </a:pPr>
            <a:r>
              <a:rPr b="1" lang="en-US" sz="1700">
                <a:solidFill>
                  <a:srgbClr val="00000A"/>
                </a:solidFill>
                <a:latin typeface="Roboto"/>
                <a:ea typeface="Roboto"/>
                <a:cs typeface="Roboto"/>
                <a:sym typeface="Roboto"/>
              </a:rPr>
              <a:t>Entreprendre la collecte de données</a:t>
            </a:r>
            <a:endParaRPr b="1" sz="1700">
              <a:solidFill>
                <a:srgbClr val="00000A"/>
              </a:solidFill>
              <a:latin typeface="Roboto"/>
              <a:ea typeface="Roboto"/>
              <a:cs typeface="Roboto"/>
              <a:sym typeface="Roboto"/>
            </a:endParaRPr>
          </a:p>
          <a:p>
            <a:pPr indent="-336550" lvl="0" marL="457200" rtl="0" algn="l">
              <a:lnSpc>
                <a:spcPct val="115000"/>
              </a:lnSpc>
              <a:spcBef>
                <a:spcPts val="200"/>
              </a:spcBef>
              <a:spcAft>
                <a:spcPts val="0"/>
              </a:spcAft>
              <a:buClr>
                <a:srgbClr val="00000A"/>
              </a:buClr>
              <a:buSzPts val="1700"/>
              <a:buFont typeface="Roboto"/>
              <a:buChar char="●"/>
            </a:pPr>
            <a:r>
              <a:rPr lang="en-US" sz="1700">
                <a:solidFill>
                  <a:srgbClr val="00000A"/>
                </a:solidFill>
                <a:latin typeface="Roboto"/>
                <a:ea typeface="Roboto"/>
                <a:cs typeface="Roboto"/>
                <a:sym typeface="Roboto"/>
              </a:rPr>
              <a:t>Conseils pratiques pour une collecte de données tenant compte du genre (CGIAR) </a:t>
            </a:r>
            <a:r>
              <a:rPr lang="en-US" sz="1700" u="sng">
                <a:solidFill>
                  <a:schemeClr val="hlink"/>
                </a:solidFill>
                <a:latin typeface="Roboto"/>
                <a:ea typeface="Roboto"/>
                <a:cs typeface="Roboto"/>
                <a:sym typeface="Roboto"/>
                <a:hlinkClick r:id="rId6"/>
              </a:rPr>
              <a:t>https://cgspace.cgiar.org/bitstream/handle/10568/105108/Practical_tips_for_gender_responsive_data_collection_1658.pdf?sequence=3&amp;isAllowed=y</a:t>
            </a:r>
            <a:r>
              <a:rPr lang="en-US" sz="1700">
                <a:solidFill>
                  <a:srgbClr val="00000A"/>
                </a:solidFill>
                <a:latin typeface="Roboto"/>
                <a:ea typeface="Roboto"/>
                <a:cs typeface="Roboto"/>
                <a:sym typeface="Roboto"/>
              </a:rPr>
              <a:t>   </a:t>
            </a:r>
            <a:endParaRPr sz="1700">
              <a:solidFill>
                <a:srgbClr val="00000A"/>
              </a:solidFill>
              <a:latin typeface="Roboto"/>
              <a:ea typeface="Roboto"/>
              <a:cs typeface="Roboto"/>
              <a:sym typeface="Roboto"/>
            </a:endParaRPr>
          </a:p>
          <a:p>
            <a:pPr indent="-336550" lvl="0" marL="457200" rtl="0" algn="l">
              <a:lnSpc>
                <a:spcPct val="115000"/>
              </a:lnSpc>
              <a:spcBef>
                <a:spcPts val="200"/>
              </a:spcBef>
              <a:spcAft>
                <a:spcPts val="200"/>
              </a:spcAft>
              <a:buClr>
                <a:srgbClr val="00000A"/>
              </a:buClr>
              <a:buSzPts val="1700"/>
              <a:buFont typeface="Roboto"/>
              <a:buChar char="●"/>
            </a:pPr>
            <a:r>
              <a:rPr lang="en-US" sz="1700">
                <a:solidFill>
                  <a:srgbClr val="00000A"/>
                </a:solidFill>
                <a:latin typeface="Roboto"/>
                <a:ea typeface="Roboto"/>
                <a:cs typeface="Roboto"/>
                <a:sym typeface="Roboto"/>
              </a:rPr>
              <a:t>Boîte à outils sur les résultats et indicateurs d'égalité des genres (ADB) </a:t>
            </a:r>
            <a:r>
              <a:rPr lang="en-US" sz="1700" u="sng">
                <a:solidFill>
                  <a:schemeClr val="hlink"/>
                </a:solidFill>
                <a:latin typeface="Roboto"/>
                <a:ea typeface="Roboto"/>
                <a:cs typeface="Roboto"/>
                <a:sym typeface="Roboto"/>
                <a:hlinkClick r:id="rId7"/>
              </a:rPr>
              <a:t>https://www.adb.org/sites/default/files/institutional-document/34063/tool-kit-gender-equality-results-indicators_0.pdf</a:t>
            </a:r>
            <a:r>
              <a:rPr lang="en-US" sz="1700">
                <a:solidFill>
                  <a:srgbClr val="00000A"/>
                </a:solidFill>
                <a:latin typeface="Roboto"/>
                <a:ea typeface="Roboto"/>
                <a:cs typeface="Roboto"/>
                <a:sym typeface="Roboto"/>
              </a:rPr>
              <a:t>  </a:t>
            </a:r>
            <a:endParaRPr sz="1700">
              <a:solidFill>
                <a:srgbClr val="00000A"/>
              </a:solidFill>
              <a:latin typeface="Roboto"/>
              <a:ea typeface="Roboto"/>
              <a:cs typeface="Roboto"/>
              <a:sym typeface="Roboto"/>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8" name="Shape 278"/>
        <p:cNvGrpSpPr/>
        <p:nvPr/>
      </p:nvGrpSpPr>
      <p:grpSpPr>
        <a:xfrm>
          <a:off x="0" y="0"/>
          <a:ext cx="0" cy="0"/>
          <a:chOff x="0" y="0"/>
          <a:chExt cx="0" cy="0"/>
        </a:xfrm>
      </p:grpSpPr>
      <p:sp>
        <p:nvSpPr>
          <p:cNvPr id="279" name="Google Shape;279;p4"/>
          <p:cNvSpPr txBox="1"/>
          <p:nvPr>
            <p:ph type="title"/>
          </p:nvPr>
        </p:nvSpPr>
        <p:spPr>
          <a:xfrm>
            <a:off x="356650" y="207175"/>
            <a:ext cx="10515600" cy="1325700"/>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SzPts val="1800"/>
              <a:buNone/>
            </a:pPr>
            <a:r>
              <a:rPr b="1" lang="en-US">
                <a:solidFill>
                  <a:schemeClr val="accent4"/>
                </a:solidFill>
                <a:latin typeface="Bebas Neue"/>
                <a:ea typeface="Bebas Neue"/>
                <a:cs typeface="Bebas Neue"/>
                <a:sym typeface="Bebas Neue"/>
              </a:rPr>
              <a:t>BRISE-GLACE </a:t>
            </a:r>
            <a:endParaRPr b="1">
              <a:solidFill>
                <a:schemeClr val="accent4"/>
              </a:solidFill>
              <a:latin typeface="Bebas Neue"/>
              <a:ea typeface="Bebas Neue"/>
              <a:cs typeface="Bebas Neue"/>
              <a:sym typeface="Bebas Neue"/>
            </a:endParaRPr>
          </a:p>
        </p:txBody>
      </p:sp>
      <p:sp>
        <p:nvSpPr>
          <p:cNvPr id="280" name="Google Shape;280;p4"/>
          <p:cNvSpPr txBox="1"/>
          <p:nvPr/>
        </p:nvSpPr>
        <p:spPr>
          <a:xfrm>
            <a:off x="502675" y="1317800"/>
            <a:ext cx="8177700" cy="1325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00"/>
              <a:buFont typeface="Arial"/>
              <a:buNone/>
            </a:pPr>
            <a:r>
              <a:rPr b="0" i="0" lang="en-US" sz="2800" u="none" cap="none" strike="noStrike">
                <a:solidFill>
                  <a:schemeClr val="dk1"/>
                </a:solidFill>
                <a:latin typeface="Roboto"/>
                <a:ea typeface="Roboto"/>
                <a:cs typeface="Roboto"/>
                <a:sym typeface="Roboto"/>
              </a:rPr>
              <a:t>Laquelle des images suivantes représente le mieux ce que vous pensez du suivi et évaluation ?</a:t>
            </a:r>
            <a:endParaRPr b="0" i="0" sz="2800" u="none" cap="none" strike="noStrike">
              <a:solidFill>
                <a:schemeClr val="dk1"/>
              </a:solidFill>
              <a:latin typeface="Roboto"/>
              <a:ea typeface="Roboto"/>
              <a:cs typeface="Roboto"/>
              <a:sym typeface="Roboto"/>
            </a:endParaRPr>
          </a:p>
        </p:txBody>
      </p:sp>
      <p:pic>
        <p:nvPicPr>
          <p:cNvPr id="281" name="Google Shape;281;p4"/>
          <p:cNvPicPr preferRelativeResize="0"/>
          <p:nvPr/>
        </p:nvPicPr>
        <p:blipFill rotWithShape="1">
          <a:blip r:embed="rId3">
            <a:alphaModFix/>
          </a:blip>
          <a:srcRect b="0" l="0" r="0" t="0"/>
          <a:stretch/>
        </p:blipFill>
        <p:spPr>
          <a:xfrm>
            <a:off x="10364450" y="207173"/>
            <a:ext cx="1716025" cy="1724277"/>
          </a:xfrm>
          <a:prstGeom prst="rect">
            <a:avLst/>
          </a:prstGeom>
          <a:noFill/>
          <a:ln>
            <a:noFill/>
          </a:ln>
        </p:spPr>
      </p:pic>
      <p:pic>
        <p:nvPicPr>
          <p:cNvPr id="282" name="Google Shape;282;p4"/>
          <p:cNvPicPr preferRelativeResize="0"/>
          <p:nvPr/>
        </p:nvPicPr>
        <p:blipFill rotWithShape="1">
          <a:blip r:embed="rId4">
            <a:alphaModFix/>
          </a:blip>
          <a:srcRect b="0" l="0" r="0" t="0"/>
          <a:stretch/>
        </p:blipFill>
        <p:spPr>
          <a:xfrm>
            <a:off x="5576350" y="2825130"/>
            <a:ext cx="2421950" cy="2664156"/>
          </a:xfrm>
          <a:prstGeom prst="rect">
            <a:avLst/>
          </a:prstGeom>
          <a:noFill/>
          <a:ln>
            <a:noFill/>
          </a:ln>
        </p:spPr>
      </p:pic>
      <p:pic>
        <p:nvPicPr>
          <p:cNvPr id="283" name="Google Shape;283;p4"/>
          <p:cNvPicPr preferRelativeResize="0"/>
          <p:nvPr/>
        </p:nvPicPr>
        <p:blipFill rotWithShape="1">
          <a:blip r:embed="rId5">
            <a:alphaModFix/>
          </a:blip>
          <a:srcRect b="0" l="0" r="0" t="0"/>
          <a:stretch/>
        </p:blipFill>
        <p:spPr>
          <a:xfrm>
            <a:off x="1597500" y="2728661"/>
            <a:ext cx="2539246" cy="2836825"/>
          </a:xfrm>
          <a:prstGeom prst="rect">
            <a:avLst/>
          </a:prstGeom>
          <a:noFill/>
          <a:ln>
            <a:noFill/>
          </a:ln>
        </p:spPr>
      </p:pic>
      <p:pic>
        <p:nvPicPr>
          <p:cNvPr id="284" name="Google Shape;284;p4"/>
          <p:cNvPicPr preferRelativeResize="0"/>
          <p:nvPr/>
        </p:nvPicPr>
        <p:blipFill rotWithShape="1">
          <a:blip r:embed="rId6">
            <a:alphaModFix/>
          </a:blip>
          <a:srcRect b="0" l="0" r="0" t="0"/>
          <a:stretch/>
        </p:blipFill>
        <p:spPr>
          <a:xfrm>
            <a:off x="7746825" y="2652460"/>
            <a:ext cx="2895700" cy="2836825"/>
          </a:xfrm>
          <a:prstGeom prst="rect">
            <a:avLst/>
          </a:prstGeom>
          <a:noFill/>
          <a:ln>
            <a:noFill/>
          </a:ln>
        </p:spPr>
      </p:pic>
      <p:pic>
        <p:nvPicPr>
          <p:cNvPr id="285" name="Google Shape;285;p4"/>
          <p:cNvPicPr preferRelativeResize="0"/>
          <p:nvPr/>
        </p:nvPicPr>
        <p:blipFill rotWithShape="1">
          <a:blip r:embed="rId7">
            <a:alphaModFix/>
          </a:blip>
          <a:srcRect b="0" l="0" r="0" t="0"/>
          <a:stretch/>
        </p:blipFill>
        <p:spPr>
          <a:xfrm>
            <a:off x="130050" y="2643510"/>
            <a:ext cx="1716025" cy="2845776"/>
          </a:xfrm>
          <a:prstGeom prst="rect">
            <a:avLst/>
          </a:prstGeom>
          <a:noFill/>
          <a:ln>
            <a:noFill/>
          </a:ln>
        </p:spPr>
      </p:pic>
      <p:pic>
        <p:nvPicPr>
          <p:cNvPr id="286" name="Google Shape;286;p4"/>
          <p:cNvPicPr preferRelativeResize="0"/>
          <p:nvPr/>
        </p:nvPicPr>
        <p:blipFill rotWithShape="1">
          <a:blip r:embed="rId8">
            <a:alphaModFix/>
          </a:blip>
          <a:srcRect b="0" l="0" r="0" t="0"/>
          <a:stretch/>
        </p:blipFill>
        <p:spPr>
          <a:xfrm>
            <a:off x="3785650" y="3147735"/>
            <a:ext cx="1867100" cy="2341550"/>
          </a:xfrm>
          <a:prstGeom prst="rect">
            <a:avLst/>
          </a:prstGeom>
          <a:noFill/>
          <a:ln>
            <a:noFill/>
          </a:ln>
        </p:spPr>
      </p:pic>
      <p:pic>
        <p:nvPicPr>
          <p:cNvPr id="287" name="Google Shape;287;p4"/>
          <p:cNvPicPr preferRelativeResize="0"/>
          <p:nvPr/>
        </p:nvPicPr>
        <p:blipFill rotWithShape="1">
          <a:blip r:embed="rId9">
            <a:alphaModFix/>
          </a:blip>
          <a:srcRect b="0" l="0" r="0" t="0"/>
          <a:stretch/>
        </p:blipFill>
        <p:spPr>
          <a:xfrm>
            <a:off x="10488573" y="3648477"/>
            <a:ext cx="1474825" cy="1840809"/>
          </a:xfrm>
          <a:prstGeom prst="rect">
            <a:avLst/>
          </a:prstGeom>
          <a:noFill/>
          <a:ln>
            <a:noFill/>
          </a:ln>
        </p:spPr>
      </p:pic>
      <p:sp>
        <p:nvSpPr>
          <p:cNvPr id="288" name="Google Shape;288;p4"/>
          <p:cNvSpPr txBox="1"/>
          <p:nvPr/>
        </p:nvSpPr>
        <p:spPr>
          <a:xfrm>
            <a:off x="683100" y="5446875"/>
            <a:ext cx="990600" cy="859800"/>
          </a:xfrm>
          <a:prstGeom prst="rect">
            <a:avLst/>
          </a:prstGeom>
          <a:noFill/>
          <a:ln>
            <a:noFill/>
          </a:ln>
        </p:spPr>
        <p:txBody>
          <a:bodyPr anchorCtr="0" anchor="t" bIns="91425" lIns="91425" spcFirstLastPara="1" rIns="91425" wrap="square" tIns="91425">
            <a:noAutofit/>
          </a:bodyPr>
          <a:lstStyle/>
          <a:p>
            <a:pPr indent="0" lvl="0" marL="0" marR="0" rtl="0" algn="ctr">
              <a:lnSpc>
                <a:spcPct val="90000"/>
              </a:lnSpc>
              <a:spcBef>
                <a:spcPts val="0"/>
              </a:spcBef>
              <a:spcAft>
                <a:spcPts val="0"/>
              </a:spcAft>
              <a:buClr>
                <a:srgbClr val="000000"/>
              </a:buClr>
              <a:buSzPts val="4400"/>
              <a:buFont typeface="Arial"/>
              <a:buNone/>
            </a:pPr>
            <a:r>
              <a:rPr b="1" i="0" lang="en-US" sz="4400" u="none" cap="none" strike="noStrike">
                <a:solidFill>
                  <a:schemeClr val="accent4"/>
                </a:solidFill>
                <a:latin typeface="Bebas Neue"/>
                <a:ea typeface="Bebas Neue"/>
                <a:cs typeface="Bebas Neue"/>
                <a:sym typeface="Bebas Neue"/>
              </a:rPr>
              <a:t>A</a:t>
            </a:r>
            <a:endParaRPr b="1" i="0" sz="1400" u="none" cap="none" strike="noStrike">
              <a:solidFill>
                <a:srgbClr val="000000"/>
              </a:solidFill>
              <a:latin typeface="Arial"/>
              <a:ea typeface="Arial"/>
              <a:cs typeface="Arial"/>
              <a:sym typeface="Arial"/>
            </a:endParaRPr>
          </a:p>
        </p:txBody>
      </p:sp>
      <p:sp>
        <p:nvSpPr>
          <p:cNvPr id="289" name="Google Shape;289;p4"/>
          <p:cNvSpPr txBox="1"/>
          <p:nvPr/>
        </p:nvSpPr>
        <p:spPr>
          <a:xfrm>
            <a:off x="2527225" y="5446875"/>
            <a:ext cx="990600" cy="859800"/>
          </a:xfrm>
          <a:prstGeom prst="rect">
            <a:avLst/>
          </a:prstGeom>
          <a:noFill/>
          <a:ln>
            <a:noFill/>
          </a:ln>
        </p:spPr>
        <p:txBody>
          <a:bodyPr anchorCtr="0" anchor="t" bIns="91425" lIns="91425" spcFirstLastPara="1" rIns="91425" wrap="square" tIns="91425">
            <a:normAutofit/>
          </a:bodyPr>
          <a:lstStyle/>
          <a:p>
            <a:pPr indent="0" lvl="0" marL="0" marR="0" rtl="0" algn="ctr">
              <a:lnSpc>
                <a:spcPct val="90000"/>
              </a:lnSpc>
              <a:spcBef>
                <a:spcPts val="0"/>
              </a:spcBef>
              <a:spcAft>
                <a:spcPts val="0"/>
              </a:spcAft>
              <a:buClr>
                <a:srgbClr val="000000"/>
              </a:buClr>
              <a:buSzPts val="4400"/>
              <a:buFont typeface="Arial"/>
              <a:buNone/>
            </a:pPr>
            <a:r>
              <a:rPr b="1" i="0" lang="en-US" sz="4400" u="none" cap="none" strike="noStrike">
                <a:solidFill>
                  <a:schemeClr val="accent4"/>
                </a:solidFill>
                <a:latin typeface="Bebas Neue"/>
                <a:ea typeface="Bebas Neue"/>
                <a:cs typeface="Bebas Neue"/>
                <a:sym typeface="Bebas Neue"/>
              </a:rPr>
              <a:t>B</a:t>
            </a:r>
            <a:endParaRPr b="1" i="0" sz="1400" u="none" cap="none" strike="noStrike">
              <a:solidFill>
                <a:srgbClr val="000000"/>
              </a:solidFill>
              <a:latin typeface="Arial"/>
              <a:ea typeface="Arial"/>
              <a:cs typeface="Arial"/>
              <a:sym typeface="Arial"/>
            </a:endParaRPr>
          </a:p>
        </p:txBody>
      </p:sp>
      <p:sp>
        <p:nvSpPr>
          <p:cNvPr id="290" name="Google Shape;290;p4"/>
          <p:cNvSpPr txBox="1"/>
          <p:nvPr/>
        </p:nvSpPr>
        <p:spPr>
          <a:xfrm>
            <a:off x="4371350" y="5446875"/>
            <a:ext cx="990600" cy="859800"/>
          </a:xfrm>
          <a:prstGeom prst="rect">
            <a:avLst/>
          </a:prstGeom>
          <a:noFill/>
          <a:ln>
            <a:noFill/>
          </a:ln>
        </p:spPr>
        <p:txBody>
          <a:bodyPr anchorCtr="0" anchor="t" bIns="91425" lIns="91425" spcFirstLastPara="1" rIns="91425" wrap="square" tIns="91425">
            <a:normAutofit/>
          </a:bodyPr>
          <a:lstStyle/>
          <a:p>
            <a:pPr indent="0" lvl="0" marL="0" marR="0" rtl="0" algn="ctr">
              <a:lnSpc>
                <a:spcPct val="90000"/>
              </a:lnSpc>
              <a:spcBef>
                <a:spcPts val="0"/>
              </a:spcBef>
              <a:spcAft>
                <a:spcPts val="0"/>
              </a:spcAft>
              <a:buClr>
                <a:srgbClr val="000000"/>
              </a:buClr>
              <a:buSzPts val="4400"/>
              <a:buFont typeface="Arial"/>
              <a:buNone/>
            </a:pPr>
            <a:r>
              <a:rPr b="1" i="0" lang="en-US" sz="4400" u="none" cap="none" strike="noStrike">
                <a:solidFill>
                  <a:schemeClr val="accent4"/>
                </a:solidFill>
                <a:latin typeface="Bebas Neue"/>
                <a:ea typeface="Bebas Neue"/>
                <a:cs typeface="Bebas Neue"/>
                <a:sym typeface="Bebas Neue"/>
              </a:rPr>
              <a:t>C</a:t>
            </a:r>
            <a:endParaRPr b="1" i="0" sz="1400" u="none" cap="none" strike="noStrike">
              <a:solidFill>
                <a:srgbClr val="000000"/>
              </a:solidFill>
              <a:latin typeface="Arial"/>
              <a:ea typeface="Arial"/>
              <a:cs typeface="Arial"/>
              <a:sym typeface="Arial"/>
            </a:endParaRPr>
          </a:p>
        </p:txBody>
      </p:sp>
      <p:sp>
        <p:nvSpPr>
          <p:cNvPr id="291" name="Google Shape;291;p4"/>
          <p:cNvSpPr txBox="1"/>
          <p:nvPr/>
        </p:nvSpPr>
        <p:spPr>
          <a:xfrm>
            <a:off x="6413425" y="5446875"/>
            <a:ext cx="990600" cy="859800"/>
          </a:xfrm>
          <a:prstGeom prst="rect">
            <a:avLst/>
          </a:prstGeom>
          <a:noFill/>
          <a:ln>
            <a:noFill/>
          </a:ln>
        </p:spPr>
        <p:txBody>
          <a:bodyPr anchorCtr="0" anchor="t" bIns="91425" lIns="91425" spcFirstLastPara="1" rIns="91425" wrap="square" tIns="91425">
            <a:normAutofit/>
          </a:bodyPr>
          <a:lstStyle/>
          <a:p>
            <a:pPr indent="0" lvl="0" marL="0" marR="0" rtl="0" algn="ctr">
              <a:lnSpc>
                <a:spcPct val="90000"/>
              </a:lnSpc>
              <a:spcBef>
                <a:spcPts val="0"/>
              </a:spcBef>
              <a:spcAft>
                <a:spcPts val="0"/>
              </a:spcAft>
              <a:buClr>
                <a:srgbClr val="000000"/>
              </a:buClr>
              <a:buSzPts val="4400"/>
              <a:buFont typeface="Arial"/>
              <a:buNone/>
            </a:pPr>
            <a:r>
              <a:rPr b="1" i="0" lang="en-US" sz="4400" u="none" cap="none" strike="noStrike">
                <a:solidFill>
                  <a:schemeClr val="accent4"/>
                </a:solidFill>
                <a:latin typeface="Bebas Neue"/>
                <a:ea typeface="Bebas Neue"/>
                <a:cs typeface="Bebas Neue"/>
                <a:sym typeface="Bebas Neue"/>
              </a:rPr>
              <a:t>D</a:t>
            </a:r>
            <a:endParaRPr b="1" i="0" sz="1400" u="none" cap="none" strike="noStrike">
              <a:solidFill>
                <a:srgbClr val="000000"/>
              </a:solidFill>
              <a:latin typeface="Arial"/>
              <a:ea typeface="Arial"/>
              <a:cs typeface="Arial"/>
              <a:sym typeface="Arial"/>
            </a:endParaRPr>
          </a:p>
        </p:txBody>
      </p:sp>
      <p:sp>
        <p:nvSpPr>
          <p:cNvPr id="292" name="Google Shape;292;p4"/>
          <p:cNvSpPr txBox="1"/>
          <p:nvPr/>
        </p:nvSpPr>
        <p:spPr>
          <a:xfrm>
            <a:off x="8680375" y="5446875"/>
            <a:ext cx="990600" cy="859800"/>
          </a:xfrm>
          <a:prstGeom prst="rect">
            <a:avLst/>
          </a:prstGeom>
          <a:noFill/>
          <a:ln>
            <a:noFill/>
          </a:ln>
        </p:spPr>
        <p:txBody>
          <a:bodyPr anchorCtr="0" anchor="t" bIns="91425" lIns="91425" spcFirstLastPara="1" rIns="91425" wrap="square" tIns="91425">
            <a:noAutofit/>
          </a:bodyPr>
          <a:lstStyle/>
          <a:p>
            <a:pPr indent="0" lvl="0" marL="0" marR="0" rtl="0" algn="ctr">
              <a:lnSpc>
                <a:spcPct val="90000"/>
              </a:lnSpc>
              <a:spcBef>
                <a:spcPts val="0"/>
              </a:spcBef>
              <a:spcAft>
                <a:spcPts val="0"/>
              </a:spcAft>
              <a:buClr>
                <a:srgbClr val="000000"/>
              </a:buClr>
              <a:buSzPts val="4400"/>
              <a:buFont typeface="Arial"/>
              <a:buNone/>
            </a:pPr>
            <a:r>
              <a:rPr b="1" i="0" lang="en-US" sz="4400" u="none" cap="none" strike="noStrike">
                <a:solidFill>
                  <a:schemeClr val="accent4"/>
                </a:solidFill>
                <a:latin typeface="Bebas Neue"/>
                <a:ea typeface="Bebas Neue"/>
                <a:cs typeface="Bebas Neue"/>
                <a:sym typeface="Bebas Neue"/>
              </a:rPr>
              <a:t>E</a:t>
            </a:r>
            <a:endParaRPr b="1" i="0" sz="1400" u="none" cap="none" strike="noStrike">
              <a:solidFill>
                <a:srgbClr val="000000"/>
              </a:solidFill>
              <a:latin typeface="Arial"/>
              <a:ea typeface="Arial"/>
              <a:cs typeface="Arial"/>
              <a:sym typeface="Arial"/>
            </a:endParaRPr>
          </a:p>
        </p:txBody>
      </p:sp>
      <p:sp>
        <p:nvSpPr>
          <p:cNvPr id="293" name="Google Shape;293;p4"/>
          <p:cNvSpPr txBox="1"/>
          <p:nvPr/>
        </p:nvSpPr>
        <p:spPr>
          <a:xfrm>
            <a:off x="10727163" y="5446875"/>
            <a:ext cx="990600" cy="859800"/>
          </a:xfrm>
          <a:prstGeom prst="rect">
            <a:avLst/>
          </a:prstGeom>
          <a:noFill/>
          <a:ln>
            <a:noFill/>
          </a:ln>
        </p:spPr>
        <p:txBody>
          <a:bodyPr anchorCtr="0" anchor="t" bIns="91425" lIns="91425" spcFirstLastPara="1" rIns="91425" wrap="square" tIns="91425">
            <a:normAutofit/>
          </a:bodyPr>
          <a:lstStyle/>
          <a:p>
            <a:pPr indent="0" lvl="0" marL="0" marR="0" rtl="0" algn="ctr">
              <a:lnSpc>
                <a:spcPct val="90000"/>
              </a:lnSpc>
              <a:spcBef>
                <a:spcPts val="0"/>
              </a:spcBef>
              <a:spcAft>
                <a:spcPts val="0"/>
              </a:spcAft>
              <a:buClr>
                <a:srgbClr val="000000"/>
              </a:buClr>
              <a:buSzPts val="4400"/>
              <a:buFont typeface="Arial"/>
              <a:buNone/>
            </a:pPr>
            <a:r>
              <a:rPr b="1" i="0" lang="en-US" sz="4400" u="none" cap="none" strike="noStrike">
                <a:solidFill>
                  <a:schemeClr val="accent4"/>
                </a:solidFill>
                <a:latin typeface="Bebas Neue"/>
                <a:ea typeface="Bebas Neue"/>
                <a:cs typeface="Bebas Neue"/>
                <a:sym typeface="Bebas Neue"/>
              </a:rPr>
              <a:t>F</a:t>
            </a:r>
            <a:endParaRPr b="1" i="0" sz="1400" u="none" cap="none" strike="noStrike">
              <a:solidFill>
                <a:srgbClr val="000000"/>
              </a:solidFill>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8" name="Shape 298"/>
        <p:cNvGrpSpPr/>
        <p:nvPr/>
      </p:nvGrpSpPr>
      <p:grpSpPr>
        <a:xfrm>
          <a:off x="0" y="0"/>
          <a:ext cx="0" cy="0"/>
          <a:chOff x="0" y="0"/>
          <a:chExt cx="0" cy="0"/>
        </a:xfrm>
      </p:grpSpPr>
      <p:sp>
        <p:nvSpPr>
          <p:cNvPr id="299" name="Google Shape;299;p5"/>
          <p:cNvSpPr txBox="1"/>
          <p:nvPr>
            <p:ph type="title"/>
          </p:nvPr>
        </p:nvSpPr>
        <p:spPr>
          <a:xfrm>
            <a:off x="1718675" y="2164175"/>
            <a:ext cx="6147000" cy="2669100"/>
          </a:xfrm>
          <a:prstGeom prst="rect">
            <a:avLst/>
          </a:prstGeom>
          <a:noFill/>
          <a:ln>
            <a:noFill/>
          </a:ln>
        </p:spPr>
        <p:txBody>
          <a:bodyPr anchorCtr="0" anchor="ctr" bIns="45700" lIns="91425" spcFirstLastPara="1" rIns="91425" wrap="square" tIns="45700">
            <a:noAutofit/>
          </a:bodyPr>
          <a:lstStyle/>
          <a:p>
            <a:pPr indent="-457200" lvl="0" marL="457200" rtl="0" algn="ctr">
              <a:lnSpc>
                <a:spcPct val="90000"/>
              </a:lnSpc>
              <a:spcBef>
                <a:spcPts val="0"/>
              </a:spcBef>
              <a:spcAft>
                <a:spcPts val="0"/>
              </a:spcAft>
              <a:buSzPts val="6000"/>
              <a:buFont typeface="Bebas Neue"/>
              <a:buAutoNum type="arabicPeriod"/>
            </a:pPr>
            <a:r>
              <a:rPr b="1" lang="en-US" sz="6000">
                <a:latin typeface="Bebas Neue"/>
                <a:ea typeface="Bebas Neue"/>
                <a:cs typeface="Bebas Neue"/>
                <a:sym typeface="Bebas Neue"/>
              </a:rPr>
              <a:t>Suivi et évaluation sensible au genre : qu'est-ce que c'est et pourquoi est-ce important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4" name="Shape 304"/>
        <p:cNvGrpSpPr/>
        <p:nvPr/>
      </p:nvGrpSpPr>
      <p:grpSpPr>
        <a:xfrm>
          <a:off x="0" y="0"/>
          <a:ext cx="0" cy="0"/>
          <a:chOff x="0" y="0"/>
          <a:chExt cx="0" cy="0"/>
        </a:xfrm>
      </p:grpSpPr>
      <p:sp>
        <p:nvSpPr>
          <p:cNvPr id="305" name="Google Shape;305;p6"/>
          <p:cNvSpPr txBox="1"/>
          <p:nvPr>
            <p:ph type="title"/>
          </p:nvPr>
        </p:nvSpPr>
        <p:spPr>
          <a:xfrm>
            <a:off x="140350" y="0"/>
            <a:ext cx="10515600" cy="1325700"/>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SzPts val="1800"/>
              <a:buNone/>
            </a:pPr>
            <a:r>
              <a:rPr b="1" lang="en-US">
                <a:solidFill>
                  <a:schemeClr val="accent1"/>
                </a:solidFill>
                <a:latin typeface="Bebas Neue"/>
                <a:ea typeface="Bebas Neue"/>
                <a:cs typeface="Bebas Neue"/>
                <a:sym typeface="Bebas Neue"/>
              </a:rPr>
              <a:t>L'heure du conte</a:t>
            </a:r>
            <a:endParaRPr b="1">
              <a:solidFill>
                <a:schemeClr val="accent1"/>
              </a:solidFill>
              <a:latin typeface="Bebas Neue"/>
              <a:ea typeface="Bebas Neue"/>
              <a:cs typeface="Bebas Neue"/>
              <a:sym typeface="Bebas Neue"/>
            </a:endParaRPr>
          </a:p>
        </p:txBody>
      </p:sp>
      <p:pic>
        <p:nvPicPr>
          <p:cNvPr id="306" name="Google Shape;306;p6"/>
          <p:cNvPicPr preferRelativeResize="0"/>
          <p:nvPr/>
        </p:nvPicPr>
        <p:blipFill rotWithShape="1">
          <a:blip r:embed="rId3">
            <a:alphaModFix/>
          </a:blip>
          <a:srcRect b="0" l="0" r="0" t="0"/>
          <a:stretch/>
        </p:blipFill>
        <p:spPr>
          <a:xfrm>
            <a:off x="10655952" y="195300"/>
            <a:ext cx="1332856" cy="1325699"/>
          </a:xfrm>
          <a:prstGeom prst="rect">
            <a:avLst/>
          </a:prstGeom>
          <a:noFill/>
          <a:ln>
            <a:noFill/>
          </a:ln>
        </p:spPr>
      </p:pic>
      <p:pic>
        <p:nvPicPr>
          <p:cNvPr id="307" name="Google Shape;307;p6"/>
          <p:cNvPicPr preferRelativeResize="0"/>
          <p:nvPr/>
        </p:nvPicPr>
        <p:blipFill rotWithShape="1">
          <a:blip r:embed="rId4">
            <a:alphaModFix/>
          </a:blip>
          <a:srcRect b="0" l="0" r="0" t="0"/>
          <a:stretch/>
        </p:blipFill>
        <p:spPr>
          <a:xfrm>
            <a:off x="3540875" y="1174775"/>
            <a:ext cx="5110247" cy="50751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1" name="Shape 311"/>
        <p:cNvGrpSpPr/>
        <p:nvPr/>
      </p:nvGrpSpPr>
      <p:grpSpPr>
        <a:xfrm>
          <a:off x="0" y="0"/>
          <a:ext cx="0" cy="0"/>
          <a:chOff x="0" y="0"/>
          <a:chExt cx="0" cy="0"/>
        </a:xfrm>
      </p:grpSpPr>
      <p:sp>
        <p:nvSpPr>
          <p:cNvPr id="312" name="Google Shape;312;p7"/>
          <p:cNvSpPr txBox="1"/>
          <p:nvPr>
            <p:ph type="title"/>
          </p:nvPr>
        </p:nvSpPr>
        <p:spPr>
          <a:xfrm>
            <a:off x="415650" y="364767"/>
            <a:ext cx="11360700" cy="763500"/>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SzPts val="800"/>
              <a:buNone/>
            </a:pPr>
            <a:r>
              <a:rPr lang="en-US" sz="4400">
                <a:solidFill>
                  <a:srgbClr val="ED2891"/>
                </a:solidFill>
                <a:latin typeface="Bebas Neue"/>
                <a:ea typeface="Bebas Neue"/>
                <a:cs typeface="Bebas Neue"/>
                <a:sym typeface="Bebas Neue"/>
              </a:rPr>
              <a:t>Suivi et évaluation sensible au genre</a:t>
            </a:r>
            <a:endParaRPr sz="4400">
              <a:solidFill>
                <a:srgbClr val="ED2891"/>
              </a:solidFill>
              <a:latin typeface="Bebas Neue"/>
              <a:ea typeface="Bebas Neue"/>
              <a:cs typeface="Bebas Neue"/>
              <a:sym typeface="Bebas Neue"/>
            </a:endParaRPr>
          </a:p>
        </p:txBody>
      </p:sp>
      <p:sp>
        <p:nvSpPr>
          <p:cNvPr id="313" name="Google Shape;313;p7"/>
          <p:cNvSpPr txBox="1"/>
          <p:nvPr>
            <p:ph idx="1" type="body"/>
          </p:nvPr>
        </p:nvSpPr>
        <p:spPr>
          <a:xfrm>
            <a:off x="602125" y="1225750"/>
            <a:ext cx="11265000" cy="1049400"/>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SzPts val="800"/>
              <a:buNone/>
            </a:pPr>
            <a:r>
              <a:rPr b="1" lang="en-US" sz="1700">
                <a:solidFill>
                  <a:schemeClr val="dk1"/>
                </a:solidFill>
                <a:latin typeface="Roboto"/>
                <a:ea typeface="Roboto"/>
                <a:cs typeface="Roboto"/>
                <a:sym typeface="Roboto"/>
              </a:rPr>
              <a:t>Le suivi et évaluation sensible au genre consistent à évaluer si un programme :</a:t>
            </a:r>
            <a:endParaRPr b="1" sz="1700">
              <a:solidFill>
                <a:schemeClr val="dk1"/>
              </a:solidFill>
              <a:latin typeface="Roboto"/>
              <a:ea typeface="Roboto"/>
              <a:cs typeface="Roboto"/>
              <a:sym typeface="Roboto"/>
            </a:endParaRPr>
          </a:p>
          <a:p>
            <a:pPr indent="-336550" lvl="0" marL="457200" rtl="0" algn="l">
              <a:lnSpc>
                <a:spcPct val="100000"/>
              </a:lnSpc>
              <a:spcBef>
                <a:spcPts val="0"/>
              </a:spcBef>
              <a:spcAft>
                <a:spcPts val="0"/>
              </a:spcAft>
              <a:buClr>
                <a:schemeClr val="dk1"/>
              </a:buClr>
              <a:buSzPts val="1700"/>
              <a:buFont typeface="Roboto"/>
              <a:buChar char="●"/>
            </a:pPr>
            <a:r>
              <a:rPr lang="en-US" sz="1700">
                <a:solidFill>
                  <a:schemeClr val="dk1"/>
                </a:solidFill>
                <a:latin typeface="Roboto"/>
                <a:ea typeface="Roboto"/>
                <a:cs typeface="Roboto"/>
                <a:sym typeface="Roboto"/>
              </a:rPr>
              <a:t>répond aux différents besoins et priorités des personnes de genre différent ;</a:t>
            </a:r>
            <a:endParaRPr sz="1700">
              <a:solidFill>
                <a:schemeClr val="dk1"/>
              </a:solidFill>
              <a:latin typeface="Roboto"/>
              <a:ea typeface="Roboto"/>
              <a:cs typeface="Roboto"/>
              <a:sym typeface="Roboto"/>
            </a:endParaRPr>
          </a:p>
          <a:p>
            <a:pPr indent="-336550" lvl="0" marL="457200" rtl="0" algn="l">
              <a:lnSpc>
                <a:spcPct val="100000"/>
              </a:lnSpc>
              <a:spcBef>
                <a:spcPts val="0"/>
              </a:spcBef>
              <a:spcAft>
                <a:spcPts val="0"/>
              </a:spcAft>
              <a:buClr>
                <a:schemeClr val="dk1"/>
              </a:buClr>
              <a:buSzPts val="1700"/>
              <a:buFont typeface="Roboto"/>
              <a:buChar char="●"/>
            </a:pPr>
            <a:r>
              <a:rPr lang="en-US" sz="1700">
                <a:solidFill>
                  <a:schemeClr val="dk1"/>
                </a:solidFill>
                <a:latin typeface="Roboto"/>
                <a:ea typeface="Roboto"/>
                <a:cs typeface="Roboto"/>
                <a:sym typeface="Roboto"/>
              </a:rPr>
              <a:t>influence positivement ou négativement les relations entre les genres ;</a:t>
            </a:r>
            <a:endParaRPr sz="1700">
              <a:solidFill>
                <a:schemeClr val="dk1"/>
              </a:solidFill>
              <a:latin typeface="Roboto"/>
              <a:ea typeface="Roboto"/>
              <a:cs typeface="Roboto"/>
              <a:sym typeface="Roboto"/>
            </a:endParaRPr>
          </a:p>
          <a:p>
            <a:pPr indent="-336550" lvl="0" marL="457200" rtl="0" algn="l">
              <a:lnSpc>
                <a:spcPct val="100000"/>
              </a:lnSpc>
              <a:spcBef>
                <a:spcPts val="0"/>
              </a:spcBef>
              <a:spcAft>
                <a:spcPts val="0"/>
              </a:spcAft>
              <a:buClr>
                <a:schemeClr val="dk1"/>
              </a:buClr>
              <a:buSzPts val="1700"/>
              <a:buFont typeface="Roboto"/>
              <a:buChar char="●"/>
            </a:pPr>
            <a:r>
              <a:rPr lang="en-US" sz="1700">
                <a:solidFill>
                  <a:schemeClr val="dk1"/>
                </a:solidFill>
                <a:latin typeface="Roboto"/>
                <a:ea typeface="Roboto"/>
                <a:cs typeface="Roboto"/>
                <a:sym typeface="Roboto"/>
              </a:rPr>
              <a:t>intègre les dimensions de genre nécessaires dans ses systèmes de suivi et évaluation pour mesurer les progrès.</a:t>
            </a:r>
            <a:endParaRPr sz="1700">
              <a:solidFill>
                <a:schemeClr val="dk1"/>
              </a:solidFill>
              <a:latin typeface="Roboto"/>
              <a:ea typeface="Roboto"/>
              <a:cs typeface="Roboto"/>
              <a:sym typeface="Roboto"/>
            </a:endParaRPr>
          </a:p>
          <a:p>
            <a:pPr indent="0" lvl="0" marL="0" rtl="0" algn="l">
              <a:lnSpc>
                <a:spcPct val="150000"/>
              </a:lnSpc>
              <a:spcBef>
                <a:spcPts val="0"/>
              </a:spcBef>
              <a:spcAft>
                <a:spcPts val="0"/>
              </a:spcAft>
              <a:buSzPts val="800"/>
              <a:buNone/>
            </a:pPr>
            <a:r>
              <a:rPr lang="en-US" sz="1700">
                <a:solidFill>
                  <a:schemeClr val="dk1"/>
                </a:solidFill>
                <a:latin typeface="Roboto"/>
                <a:ea typeface="Roboto"/>
                <a:cs typeface="Roboto"/>
                <a:sym typeface="Roboto"/>
              </a:rPr>
              <a:t>Il existe deux types généraux de suivi et évaluation tenant compte du genre :</a:t>
            </a:r>
            <a:endParaRPr sz="1700">
              <a:solidFill>
                <a:schemeClr val="dk1"/>
              </a:solidFill>
              <a:latin typeface="Roboto"/>
              <a:ea typeface="Roboto"/>
              <a:cs typeface="Roboto"/>
              <a:sym typeface="Roboto"/>
            </a:endParaRPr>
          </a:p>
          <a:p>
            <a:pPr indent="0" lvl="0" marL="0" rtl="0" algn="l">
              <a:lnSpc>
                <a:spcPct val="100000"/>
              </a:lnSpc>
              <a:spcBef>
                <a:spcPts val="0"/>
              </a:spcBef>
              <a:spcAft>
                <a:spcPts val="0"/>
              </a:spcAft>
              <a:buSzPts val="800"/>
              <a:buNone/>
            </a:pPr>
            <a:r>
              <a:t/>
            </a:r>
            <a:endParaRPr b="1" sz="1900">
              <a:solidFill>
                <a:schemeClr val="dk1"/>
              </a:solidFill>
              <a:latin typeface="Roboto"/>
              <a:ea typeface="Roboto"/>
              <a:cs typeface="Roboto"/>
              <a:sym typeface="Roboto"/>
            </a:endParaRPr>
          </a:p>
        </p:txBody>
      </p:sp>
      <p:graphicFrame>
        <p:nvGraphicFramePr>
          <p:cNvPr id="314" name="Google Shape;314;p7"/>
          <p:cNvGraphicFramePr/>
          <p:nvPr/>
        </p:nvGraphicFramePr>
        <p:xfrm>
          <a:off x="444771" y="2781967"/>
          <a:ext cx="3000000" cy="3000000"/>
        </p:xfrm>
        <a:graphic>
          <a:graphicData uri="http://schemas.openxmlformats.org/drawingml/2006/table">
            <a:tbl>
              <a:tblPr bandRow="1" firstRow="1">
                <a:noFill/>
                <a:tableStyleId>{C45BD0D4-6D3D-4BC2-A3BC-F4AAFC228D61}</a:tableStyleId>
              </a:tblPr>
              <a:tblGrid>
                <a:gridCol w="4190300"/>
                <a:gridCol w="7170400"/>
              </a:tblGrid>
              <a:tr h="388925">
                <a:tc>
                  <a:txBody>
                    <a:bodyPr/>
                    <a:lstStyle/>
                    <a:p>
                      <a:pPr indent="0" lvl="0" marL="0" marR="0" rtl="0" algn="l">
                        <a:lnSpc>
                          <a:spcPct val="100000"/>
                        </a:lnSpc>
                        <a:spcBef>
                          <a:spcPts val="0"/>
                        </a:spcBef>
                        <a:spcAft>
                          <a:spcPts val="0"/>
                        </a:spcAft>
                        <a:buClr>
                          <a:srgbClr val="FFFFFF"/>
                        </a:buClr>
                        <a:buSzPts val="1800"/>
                        <a:buFont typeface="Roboto Light"/>
                        <a:buNone/>
                      </a:pPr>
                      <a:r>
                        <a:rPr lang="en-US" sz="1700" u="none" cap="none" strike="noStrike">
                          <a:latin typeface="Roboto"/>
                          <a:ea typeface="Roboto"/>
                          <a:cs typeface="Roboto"/>
                          <a:sym typeface="Roboto"/>
                        </a:rPr>
                        <a:t>Suivi et évaluation des programmes axés sur le genre</a:t>
                      </a:r>
                      <a:endParaRPr sz="1700" u="none" cap="none" strike="noStrike">
                        <a:latin typeface="Roboto"/>
                        <a:ea typeface="Roboto"/>
                        <a:cs typeface="Roboto"/>
                        <a:sym typeface="Roboto"/>
                      </a:endParaRPr>
                    </a:p>
                  </a:txBody>
                  <a:tcPr marT="45725" marB="45725" marR="91450" marL="91450">
                    <a:lnL cap="flat" cmpd="sng" w="12700">
                      <a:solidFill>
                        <a:schemeClr val="accent1"/>
                      </a:solidFill>
                      <a:prstDash val="solid"/>
                      <a:round/>
                      <a:headEnd len="sm" w="sm" type="none"/>
                      <a:tailEnd len="sm" w="sm" type="none"/>
                    </a:lnL>
                    <a:lnR cap="flat" cmpd="sng" w="12700">
                      <a:solidFill>
                        <a:schemeClr val="accent1"/>
                      </a:solidFill>
                      <a:prstDash val="solid"/>
                      <a:round/>
                      <a:headEnd len="sm" w="sm" type="none"/>
                      <a:tailEnd len="sm" w="sm" type="none"/>
                    </a:lnR>
                    <a:lnT cap="flat" cmpd="sng" w="12700">
                      <a:solidFill>
                        <a:schemeClr val="accent1"/>
                      </a:solidFill>
                      <a:prstDash val="solid"/>
                      <a:round/>
                      <a:headEnd len="sm" w="sm" type="none"/>
                      <a:tailEnd len="sm" w="sm" type="none"/>
                    </a:lnT>
                    <a:lnB cap="flat" cmpd="sng" w="38100">
                      <a:solidFill>
                        <a:schemeClr val="accent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FFFFFF"/>
                        </a:buClr>
                        <a:buSzPts val="1800"/>
                        <a:buFont typeface="Roboto Light"/>
                        <a:buNone/>
                      </a:pPr>
                      <a:r>
                        <a:rPr lang="en-US" sz="1700" u="none" cap="none" strike="noStrike">
                          <a:latin typeface="Roboto"/>
                          <a:ea typeface="Roboto"/>
                          <a:cs typeface="Roboto"/>
                          <a:sym typeface="Roboto"/>
                        </a:rPr>
                        <a:t>Intégration du genre dans le suivi et évaluation des programmes de développement</a:t>
                      </a:r>
                      <a:endParaRPr sz="1700" u="none" cap="none" strike="noStrike">
                        <a:latin typeface="Roboto"/>
                        <a:ea typeface="Roboto"/>
                        <a:cs typeface="Roboto"/>
                        <a:sym typeface="Roboto"/>
                      </a:endParaRPr>
                    </a:p>
                  </a:txBody>
                  <a:tcPr marT="45725" marB="45725" marR="91450" marL="91450">
                    <a:lnL cap="flat" cmpd="sng" w="12700">
                      <a:solidFill>
                        <a:schemeClr val="accent1"/>
                      </a:solidFill>
                      <a:prstDash val="solid"/>
                      <a:round/>
                      <a:headEnd len="sm" w="sm" type="none"/>
                      <a:tailEnd len="sm" w="sm" type="none"/>
                    </a:lnL>
                    <a:lnR cap="flat" cmpd="sng" w="12700">
                      <a:solidFill>
                        <a:schemeClr val="accent1"/>
                      </a:solidFill>
                      <a:prstDash val="solid"/>
                      <a:round/>
                      <a:headEnd len="sm" w="sm" type="none"/>
                      <a:tailEnd len="sm" w="sm" type="none"/>
                    </a:lnR>
                    <a:lnT cap="flat" cmpd="sng" w="12700">
                      <a:solidFill>
                        <a:schemeClr val="accent1"/>
                      </a:solidFill>
                      <a:prstDash val="solid"/>
                      <a:round/>
                      <a:headEnd len="sm" w="sm" type="none"/>
                      <a:tailEnd len="sm" w="sm" type="none"/>
                    </a:lnT>
                    <a:lnB cap="flat" cmpd="sng" w="38100">
                      <a:solidFill>
                        <a:schemeClr val="accent1"/>
                      </a:solidFill>
                      <a:prstDash val="solid"/>
                      <a:round/>
                      <a:headEnd len="sm" w="sm" type="none"/>
                      <a:tailEnd len="sm" w="sm" type="none"/>
                    </a:lnB>
                  </a:tcPr>
                </a:tc>
              </a:tr>
              <a:tr h="3147200">
                <a:tc>
                  <a:txBody>
                    <a:bodyPr/>
                    <a:lstStyle/>
                    <a:p>
                      <a:pPr indent="-336550" lvl="0" marL="457200" marR="0" rtl="0" algn="l">
                        <a:lnSpc>
                          <a:spcPct val="100000"/>
                        </a:lnSpc>
                        <a:spcBef>
                          <a:spcPts val="0"/>
                        </a:spcBef>
                        <a:spcAft>
                          <a:spcPts val="0"/>
                        </a:spcAft>
                        <a:buClr>
                          <a:schemeClr val="dk1"/>
                        </a:buClr>
                        <a:buSzPts val="1700"/>
                        <a:buFont typeface="Roboto"/>
                        <a:buChar char="●"/>
                      </a:pPr>
                      <a:r>
                        <a:rPr lang="en-US" sz="1700" u="none" cap="none" strike="noStrike">
                          <a:solidFill>
                            <a:schemeClr val="dk1"/>
                          </a:solidFill>
                          <a:latin typeface="Roboto"/>
                          <a:ea typeface="Roboto"/>
                          <a:cs typeface="Roboto"/>
                          <a:sym typeface="Roboto"/>
                        </a:rPr>
                        <a:t>Ces programmes placent le genre, les normes de genre ou les inégalités entre les genres au cœur de leurs objectifs.</a:t>
                      </a:r>
                      <a:endParaRPr sz="1700" u="none" cap="none" strike="noStrike">
                        <a:solidFill>
                          <a:schemeClr val="dk1"/>
                        </a:solidFill>
                        <a:latin typeface="Roboto"/>
                        <a:ea typeface="Roboto"/>
                        <a:cs typeface="Roboto"/>
                        <a:sym typeface="Roboto"/>
                      </a:endParaRPr>
                    </a:p>
                    <a:p>
                      <a:pPr indent="-336550" lvl="0" marL="457200" marR="0" rtl="0" algn="l">
                        <a:lnSpc>
                          <a:spcPct val="100000"/>
                        </a:lnSpc>
                        <a:spcBef>
                          <a:spcPts val="1000"/>
                        </a:spcBef>
                        <a:spcAft>
                          <a:spcPts val="0"/>
                        </a:spcAft>
                        <a:buClr>
                          <a:schemeClr val="dk1"/>
                        </a:buClr>
                        <a:buSzPts val="1700"/>
                        <a:buFont typeface="Roboto"/>
                        <a:buChar char="●"/>
                      </a:pPr>
                      <a:r>
                        <a:rPr lang="en-US" sz="1700" u="none" cap="none" strike="noStrike">
                          <a:solidFill>
                            <a:schemeClr val="dk1"/>
                          </a:solidFill>
                          <a:latin typeface="Roboto"/>
                          <a:ea typeface="Roboto"/>
                          <a:cs typeface="Roboto"/>
                          <a:sym typeface="Roboto"/>
                        </a:rPr>
                        <a:t>Le suivi et évaluation se concentrent sur l'évaluation des progrès accomplis vers ces objectifs spécifiques au genre.</a:t>
                      </a:r>
                      <a:endParaRPr sz="1700" u="none" cap="none" strike="noStrike">
                        <a:solidFill>
                          <a:schemeClr val="dk1"/>
                        </a:solidFill>
                        <a:latin typeface="Roboto"/>
                        <a:ea typeface="Roboto"/>
                        <a:cs typeface="Roboto"/>
                        <a:sym typeface="Roboto"/>
                      </a:endParaRPr>
                    </a:p>
                  </a:txBody>
                  <a:tcPr marT="45725" marB="45725" marR="91450" marL="91450" anchor="ctr">
                    <a:lnL cap="flat" cmpd="sng" w="12700">
                      <a:solidFill>
                        <a:schemeClr val="accent1"/>
                      </a:solidFill>
                      <a:prstDash val="solid"/>
                      <a:round/>
                      <a:headEnd len="sm" w="sm" type="none"/>
                      <a:tailEnd len="sm" w="sm" type="none"/>
                    </a:lnL>
                    <a:lnR cap="flat" cmpd="sng" w="12700">
                      <a:solidFill>
                        <a:schemeClr val="accent1"/>
                      </a:solidFill>
                      <a:prstDash val="solid"/>
                      <a:round/>
                      <a:headEnd len="sm" w="sm" type="none"/>
                      <a:tailEnd len="sm" w="sm" type="none"/>
                    </a:lnR>
                    <a:lnT cap="flat" cmpd="sng" w="38100">
                      <a:solidFill>
                        <a:schemeClr val="accent1"/>
                      </a:solidFill>
                      <a:prstDash val="solid"/>
                      <a:round/>
                      <a:headEnd len="sm" w="sm" type="none"/>
                      <a:tailEnd len="sm" w="sm" type="none"/>
                    </a:lnT>
                    <a:lnB cap="flat" cmpd="sng" w="12700">
                      <a:solidFill>
                        <a:schemeClr val="accent1"/>
                      </a:solidFill>
                      <a:prstDash val="solid"/>
                      <a:round/>
                      <a:headEnd len="sm" w="sm" type="none"/>
                      <a:tailEnd len="sm" w="sm" type="none"/>
                    </a:lnB>
                    <a:solidFill>
                      <a:schemeClr val="lt1"/>
                    </a:solidFill>
                  </a:tcPr>
                </a:tc>
                <a:tc>
                  <a:txBody>
                    <a:bodyPr/>
                    <a:lstStyle/>
                    <a:p>
                      <a:pPr indent="0" lvl="0" marL="0" marR="0" rtl="0" algn="l">
                        <a:lnSpc>
                          <a:spcPct val="115000"/>
                        </a:lnSpc>
                        <a:spcBef>
                          <a:spcPts val="0"/>
                        </a:spcBef>
                        <a:spcAft>
                          <a:spcPts val="0"/>
                        </a:spcAft>
                        <a:buClr>
                          <a:srgbClr val="000000"/>
                        </a:buClr>
                        <a:buSzPts val="1700"/>
                        <a:buFont typeface="Arial"/>
                        <a:buNone/>
                      </a:pPr>
                      <a:r>
                        <a:rPr lang="en-US" sz="1700" u="none" cap="none" strike="noStrike">
                          <a:solidFill>
                            <a:schemeClr val="dk1"/>
                          </a:solidFill>
                          <a:latin typeface="Roboto"/>
                          <a:ea typeface="Roboto"/>
                          <a:cs typeface="Roboto"/>
                          <a:sym typeface="Roboto"/>
                        </a:rPr>
                        <a:t>Le genre n'est peut-être pas initialement une priorité des programmes de développement, mais son intégration au suivi et évaluation permet de :</a:t>
                      </a:r>
                      <a:endParaRPr sz="1700" u="none" cap="none" strike="noStrike">
                        <a:solidFill>
                          <a:schemeClr val="dk1"/>
                        </a:solidFill>
                        <a:latin typeface="Roboto"/>
                        <a:ea typeface="Roboto"/>
                        <a:cs typeface="Roboto"/>
                        <a:sym typeface="Roboto"/>
                      </a:endParaRPr>
                    </a:p>
                    <a:p>
                      <a:pPr indent="-336550" lvl="0" marL="457200" marR="0" rtl="0" algn="l">
                        <a:lnSpc>
                          <a:spcPct val="115000"/>
                        </a:lnSpc>
                        <a:spcBef>
                          <a:spcPts val="1200"/>
                        </a:spcBef>
                        <a:spcAft>
                          <a:spcPts val="0"/>
                        </a:spcAft>
                        <a:buClr>
                          <a:schemeClr val="dk1"/>
                        </a:buClr>
                        <a:buSzPts val="1700"/>
                        <a:buFont typeface="Roboto"/>
                        <a:buChar char="●"/>
                      </a:pPr>
                      <a:r>
                        <a:rPr lang="en-US" sz="1700" u="none" cap="none" strike="noStrike">
                          <a:solidFill>
                            <a:schemeClr val="dk1"/>
                          </a:solidFill>
                          <a:latin typeface="Roboto"/>
                          <a:ea typeface="Roboto"/>
                          <a:cs typeface="Roboto"/>
                          <a:sym typeface="Roboto"/>
                        </a:rPr>
                        <a:t>déterminer si les programmes sont mis en œuvre comme prévu et atteignent les résultats escomptés ;</a:t>
                      </a:r>
                      <a:endParaRPr sz="1700" u="none" cap="none" strike="noStrike">
                        <a:solidFill>
                          <a:schemeClr val="dk1"/>
                        </a:solidFill>
                        <a:latin typeface="Roboto"/>
                        <a:ea typeface="Roboto"/>
                        <a:cs typeface="Roboto"/>
                        <a:sym typeface="Roboto"/>
                      </a:endParaRPr>
                    </a:p>
                    <a:p>
                      <a:pPr indent="-336550" lvl="0" marL="457200" marR="0" rtl="0" algn="l">
                        <a:lnSpc>
                          <a:spcPct val="115000"/>
                        </a:lnSpc>
                        <a:spcBef>
                          <a:spcPts val="0"/>
                        </a:spcBef>
                        <a:spcAft>
                          <a:spcPts val="0"/>
                        </a:spcAft>
                        <a:buClr>
                          <a:schemeClr val="dk1"/>
                        </a:buClr>
                        <a:buSzPts val="1700"/>
                        <a:buFont typeface="Roboto"/>
                        <a:buChar char="●"/>
                      </a:pPr>
                      <a:r>
                        <a:rPr lang="en-US" sz="1700" u="none" cap="none" strike="noStrike">
                          <a:solidFill>
                            <a:schemeClr val="dk1"/>
                          </a:solidFill>
                          <a:latin typeface="Roboto"/>
                          <a:ea typeface="Roboto"/>
                          <a:cs typeface="Roboto"/>
                          <a:sym typeface="Roboto"/>
                        </a:rPr>
                        <a:t>mesurer l'influence du genre sur les résultats de développement et la réussite des programmes ;</a:t>
                      </a:r>
                      <a:endParaRPr sz="1700" u="none" cap="none" strike="noStrike">
                        <a:solidFill>
                          <a:schemeClr val="dk1"/>
                        </a:solidFill>
                        <a:latin typeface="Roboto"/>
                        <a:ea typeface="Roboto"/>
                        <a:cs typeface="Roboto"/>
                        <a:sym typeface="Roboto"/>
                      </a:endParaRPr>
                    </a:p>
                    <a:p>
                      <a:pPr indent="-336550" lvl="0" marL="457200" marR="0" rtl="0" algn="l">
                        <a:lnSpc>
                          <a:spcPct val="115000"/>
                        </a:lnSpc>
                        <a:spcBef>
                          <a:spcPts val="0"/>
                        </a:spcBef>
                        <a:spcAft>
                          <a:spcPts val="0"/>
                        </a:spcAft>
                        <a:buClr>
                          <a:schemeClr val="dk1"/>
                        </a:buClr>
                        <a:buSzPts val="1700"/>
                        <a:buFont typeface="Roboto"/>
                        <a:buChar char="●"/>
                      </a:pPr>
                      <a:r>
                        <a:rPr lang="en-US" sz="1700" u="none" cap="none" strike="noStrike">
                          <a:solidFill>
                            <a:schemeClr val="dk1"/>
                          </a:solidFill>
                          <a:latin typeface="Roboto"/>
                          <a:ea typeface="Roboto"/>
                          <a:cs typeface="Roboto"/>
                          <a:sym typeface="Roboto"/>
                        </a:rPr>
                        <a:t>mettre en évidence les différences de résultats selon le genre et d'autres caractéristiques sociales, en indiquant les domaines dans lesquels les efforts futurs devraient mieux intégrer les considérations de genre.</a:t>
                      </a:r>
                      <a:endParaRPr sz="1700" u="none" cap="none" strike="noStrike">
                        <a:solidFill>
                          <a:schemeClr val="dk1"/>
                        </a:solidFill>
                        <a:latin typeface="Roboto"/>
                        <a:ea typeface="Roboto"/>
                        <a:cs typeface="Roboto"/>
                        <a:sym typeface="Roboto"/>
                      </a:endParaRPr>
                    </a:p>
                  </a:txBody>
                  <a:tcPr marT="45725" marB="45725" marR="91450" marL="91450" anchor="ctr">
                    <a:lnL cap="flat" cmpd="sng" w="12700">
                      <a:solidFill>
                        <a:schemeClr val="accent1"/>
                      </a:solidFill>
                      <a:prstDash val="solid"/>
                      <a:round/>
                      <a:headEnd len="sm" w="sm" type="none"/>
                      <a:tailEnd len="sm" w="sm" type="none"/>
                    </a:lnL>
                    <a:lnR cap="flat" cmpd="sng" w="12700">
                      <a:solidFill>
                        <a:schemeClr val="accent1"/>
                      </a:solidFill>
                      <a:prstDash val="solid"/>
                      <a:round/>
                      <a:headEnd len="sm" w="sm" type="none"/>
                      <a:tailEnd len="sm" w="sm" type="none"/>
                    </a:lnR>
                    <a:lnT cap="flat" cmpd="sng" w="38100">
                      <a:solidFill>
                        <a:schemeClr val="accent1"/>
                      </a:solidFill>
                      <a:prstDash val="solid"/>
                      <a:round/>
                      <a:headEnd len="sm" w="sm" type="none"/>
                      <a:tailEnd len="sm" w="sm" type="none"/>
                    </a:lnT>
                    <a:lnB cap="flat" cmpd="sng" w="12700">
                      <a:solidFill>
                        <a:schemeClr val="accent1"/>
                      </a:solidFill>
                      <a:prstDash val="solid"/>
                      <a:round/>
                      <a:headEnd len="sm" w="sm" type="none"/>
                      <a:tailEnd len="sm" w="sm" type="none"/>
                    </a:lnB>
                    <a:solidFill>
                      <a:schemeClr val="lt1"/>
                    </a:solidFill>
                  </a:tcPr>
                </a:tc>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8" name="Shape 318"/>
        <p:cNvGrpSpPr/>
        <p:nvPr/>
      </p:nvGrpSpPr>
      <p:grpSpPr>
        <a:xfrm>
          <a:off x="0" y="0"/>
          <a:ext cx="0" cy="0"/>
          <a:chOff x="0" y="0"/>
          <a:chExt cx="0" cy="0"/>
        </a:xfrm>
      </p:grpSpPr>
      <p:sp>
        <p:nvSpPr>
          <p:cNvPr id="319" name="Google Shape;319;p8"/>
          <p:cNvSpPr txBox="1"/>
          <p:nvPr>
            <p:ph type="title"/>
          </p:nvPr>
        </p:nvSpPr>
        <p:spPr>
          <a:xfrm>
            <a:off x="415650" y="223692"/>
            <a:ext cx="11360700" cy="763500"/>
          </a:xfrm>
          <a:prstGeom prst="rect">
            <a:avLst/>
          </a:prstGeom>
          <a:noFill/>
          <a:ln>
            <a:noFill/>
          </a:ln>
        </p:spPr>
        <p:txBody>
          <a:bodyPr anchorCtr="0" anchor="t" bIns="121900" lIns="121900" spcFirstLastPara="1" rIns="121900" wrap="square" tIns="121900">
            <a:noAutofit/>
          </a:bodyPr>
          <a:lstStyle/>
          <a:p>
            <a:pPr indent="0" lvl="0" marL="0" rtl="0" algn="l">
              <a:lnSpc>
                <a:spcPct val="100000"/>
              </a:lnSpc>
              <a:spcBef>
                <a:spcPts val="0"/>
              </a:spcBef>
              <a:spcAft>
                <a:spcPts val="0"/>
              </a:spcAft>
              <a:buSzPts val="3700"/>
              <a:buNone/>
            </a:pPr>
            <a:r>
              <a:rPr lang="en-US" sz="4400">
                <a:solidFill>
                  <a:srgbClr val="345EAB"/>
                </a:solidFill>
              </a:rPr>
              <a:t>Pourquoi intégrer une perspective de genre dans le S&amp;E</a:t>
            </a:r>
            <a:endParaRPr sz="4400">
              <a:solidFill>
                <a:srgbClr val="345EAB"/>
              </a:solidFill>
            </a:endParaRPr>
          </a:p>
        </p:txBody>
      </p:sp>
      <p:sp>
        <p:nvSpPr>
          <p:cNvPr id="320" name="Google Shape;320;p8"/>
          <p:cNvSpPr/>
          <p:nvPr/>
        </p:nvSpPr>
        <p:spPr>
          <a:xfrm>
            <a:off x="851220" y="3151500"/>
            <a:ext cx="777600" cy="718800"/>
          </a:xfrm>
          <a:prstGeom prst="ellipse">
            <a:avLst/>
          </a:prstGeom>
          <a:solidFill>
            <a:srgbClr val="345DAB"/>
          </a:solidFill>
          <a:ln cap="flat" cmpd="sng" w="9525">
            <a:solidFill>
              <a:srgbClr val="345DAB"/>
            </a:solidFill>
            <a:prstDash val="solid"/>
            <a:round/>
            <a:headEnd len="sm" w="sm" type="none"/>
            <a:tailEnd len="sm" w="sm" type="none"/>
          </a:ln>
        </p:spPr>
        <p:txBody>
          <a:bodyPr anchorCtr="0" anchor="ctr" bIns="121900" lIns="121900" spcFirstLastPara="1" rIns="121900" wrap="square" tIns="121900">
            <a:noAutofit/>
          </a:bodyPr>
          <a:lstStyle/>
          <a:p>
            <a:pPr indent="0" lvl="0" marL="0" marR="0" rtl="0" algn="ctr">
              <a:lnSpc>
                <a:spcPct val="100000"/>
              </a:lnSpc>
              <a:spcBef>
                <a:spcPts val="0"/>
              </a:spcBef>
              <a:spcAft>
                <a:spcPts val="0"/>
              </a:spcAft>
              <a:buClr>
                <a:srgbClr val="000000"/>
              </a:buClr>
              <a:buSzPts val="2700"/>
              <a:buFont typeface="Arial"/>
              <a:buNone/>
            </a:pPr>
            <a:r>
              <a:rPr b="1" i="0" lang="en-US" sz="3400" u="none" cap="none" strike="noStrike">
                <a:solidFill>
                  <a:srgbClr val="FFFFFF"/>
                </a:solidFill>
                <a:latin typeface="Bebas Neue"/>
                <a:ea typeface="Bebas Neue"/>
                <a:cs typeface="Bebas Neue"/>
                <a:sym typeface="Bebas Neue"/>
              </a:rPr>
              <a:t>1</a:t>
            </a:r>
            <a:endParaRPr b="1" i="0" sz="3400" u="none" cap="none" strike="noStrike">
              <a:solidFill>
                <a:srgbClr val="FFFFFF"/>
              </a:solidFill>
              <a:latin typeface="Bebas Neue"/>
              <a:ea typeface="Bebas Neue"/>
              <a:cs typeface="Bebas Neue"/>
              <a:sym typeface="Bebas Neue"/>
            </a:endParaRPr>
          </a:p>
        </p:txBody>
      </p:sp>
      <p:sp>
        <p:nvSpPr>
          <p:cNvPr id="321" name="Google Shape;321;p8"/>
          <p:cNvSpPr/>
          <p:nvPr/>
        </p:nvSpPr>
        <p:spPr>
          <a:xfrm>
            <a:off x="3279208" y="3180752"/>
            <a:ext cx="777600" cy="718800"/>
          </a:xfrm>
          <a:prstGeom prst="ellipse">
            <a:avLst/>
          </a:prstGeom>
          <a:solidFill>
            <a:srgbClr val="345DAB"/>
          </a:solidFill>
          <a:ln cap="flat" cmpd="sng" w="9525">
            <a:solidFill>
              <a:srgbClr val="345DAB"/>
            </a:solidFill>
            <a:prstDash val="solid"/>
            <a:round/>
            <a:headEnd len="sm" w="sm" type="none"/>
            <a:tailEnd len="sm" w="sm" type="none"/>
          </a:ln>
        </p:spPr>
        <p:txBody>
          <a:bodyPr anchorCtr="0" anchor="ctr" bIns="121900" lIns="121900" spcFirstLastPara="1" rIns="121900" wrap="square" tIns="121900">
            <a:noAutofit/>
          </a:bodyPr>
          <a:lstStyle/>
          <a:p>
            <a:pPr indent="0" lvl="0" marL="0" marR="0" rtl="0" algn="ctr">
              <a:lnSpc>
                <a:spcPct val="100000"/>
              </a:lnSpc>
              <a:spcBef>
                <a:spcPts val="0"/>
              </a:spcBef>
              <a:spcAft>
                <a:spcPts val="0"/>
              </a:spcAft>
              <a:buClr>
                <a:srgbClr val="000000"/>
              </a:buClr>
              <a:buSzPts val="2700"/>
              <a:buFont typeface="Arial"/>
              <a:buNone/>
            </a:pPr>
            <a:r>
              <a:rPr b="1" i="0" lang="en-US" sz="3400" u="none" cap="none" strike="noStrike">
                <a:solidFill>
                  <a:srgbClr val="FFFFFF"/>
                </a:solidFill>
                <a:latin typeface="Bebas Neue"/>
                <a:ea typeface="Bebas Neue"/>
                <a:cs typeface="Bebas Neue"/>
                <a:sym typeface="Bebas Neue"/>
              </a:rPr>
              <a:t>2</a:t>
            </a:r>
            <a:endParaRPr b="1" i="0" sz="3400" u="none" cap="none" strike="noStrike">
              <a:solidFill>
                <a:srgbClr val="FFFFFF"/>
              </a:solidFill>
              <a:latin typeface="Bebas Neue"/>
              <a:ea typeface="Bebas Neue"/>
              <a:cs typeface="Bebas Neue"/>
              <a:sym typeface="Bebas Neue"/>
            </a:endParaRPr>
          </a:p>
        </p:txBody>
      </p:sp>
      <p:sp>
        <p:nvSpPr>
          <p:cNvPr id="322" name="Google Shape;322;p8"/>
          <p:cNvSpPr/>
          <p:nvPr/>
        </p:nvSpPr>
        <p:spPr>
          <a:xfrm>
            <a:off x="5707196" y="3166126"/>
            <a:ext cx="777600" cy="718800"/>
          </a:xfrm>
          <a:prstGeom prst="ellipse">
            <a:avLst/>
          </a:prstGeom>
          <a:solidFill>
            <a:srgbClr val="345DAB"/>
          </a:solidFill>
          <a:ln cap="flat" cmpd="sng" w="9525">
            <a:solidFill>
              <a:srgbClr val="345DAB"/>
            </a:solidFill>
            <a:prstDash val="solid"/>
            <a:round/>
            <a:headEnd len="sm" w="sm" type="none"/>
            <a:tailEnd len="sm" w="sm" type="none"/>
          </a:ln>
        </p:spPr>
        <p:txBody>
          <a:bodyPr anchorCtr="0" anchor="ctr" bIns="121900" lIns="121900" spcFirstLastPara="1" rIns="121900" wrap="square" tIns="121900">
            <a:noAutofit/>
          </a:bodyPr>
          <a:lstStyle/>
          <a:p>
            <a:pPr indent="0" lvl="0" marL="0" marR="0" rtl="0" algn="ctr">
              <a:lnSpc>
                <a:spcPct val="100000"/>
              </a:lnSpc>
              <a:spcBef>
                <a:spcPts val="0"/>
              </a:spcBef>
              <a:spcAft>
                <a:spcPts val="0"/>
              </a:spcAft>
              <a:buClr>
                <a:srgbClr val="000000"/>
              </a:buClr>
              <a:buSzPts val="2700"/>
              <a:buFont typeface="Arial"/>
              <a:buNone/>
            </a:pPr>
            <a:r>
              <a:rPr b="1" i="0" lang="en-US" sz="3400" u="none" cap="none" strike="noStrike">
                <a:solidFill>
                  <a:srgbClr val="FFFFFF"/>
                </a:solidFill>
                <a:latin typeface="Bebas Neue"/>
                <a:ea typeface="Bebas Neue"/>
                <a:cs typeface="Bebas Neue"/>
                <a:sym typeface="Bebas Neue"/>
              </a:rPr>
              <a:t>3</a:t>
            </a:r>
            <a:endParaRPr b="1" i="0" sz="3400" u="none" cap="none" strike="noStrike">
              <a:solidFill>
                <a:srgbClr val="FFFFFF"/>
              </a:solidFill>
              <a:latin typeface="Bebas Neue"/>
              <a:ea typeface="Bebas Neue"/>
              <a:cs typeface="Bebas Neue"/>
              <a:sym typeface="Bebas Neue"/>
            </a:endParaRPr>
          </a:p>
        </p:txBody>
      </p:sp>
      <p:sp>
        <p:nvSpPr>
          <p:cNvPr id="323" name="Google Shape;323;p8"/>
          <p:cNvSpPr txBox="1"/>
          <p:nvPr/>
        </p:nvSpPr>
        <p:spPr>
          <a:xfrm>
            <a:off x="5326612" y="3956988"/>
            <a:ext cx="2283300" cy="2293500"/>
          </a:xfrm>
          <a:prstGeom prst="rect">
            <a:avLst/>
          </a:prstGeom>
          <a:noFill/>
          <a:ln>
            <a:noFill/>
          </a:ln>
        </p:spPr>
        <p:txBody>
          <a:bodyPr anchorCtr="0" anchor="t"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700"/>
              <a:buFont typeface="Arial"/>
              <a:buNone/>
            </a:pPr>
            <a:r>
              <a:rPr b="0" i="0" lang="en-US" sz="1700" u="none" cap="none" strike="noStrike">
                <a:solidFill>
                  <a:srgbClr val="00000A"/>
                </a:solidFill>
                <a:latin typeface="Roboto"/>
                <a:ea typeface="Roboto"/>
                <a:cs typeface="Roboto"/>
                <a:sym typeface="Roboto"/>
              </a:rPr>
              <a:t>Révéler les impacts intersectionnels : comment le genre interagit avec l’âge, le handicap, l’origine ethnique, le déplacement, etc.</a:t>
            </a:r>
            <a:endParaRPr b="0" i="0" sz="1700" u="none" cap="none" strike="noStrike">
              <a:solidFill>
                <a:srgbClr val="000000"/>
              </a:solidFill>
              <a:latin typeface="Roboto"/>
              <a:ea typeface="Roboto"/>
              <a:cs typeface="Roboto"/>
              <a:sym typeface="Roboto"/>
            </a:endParaRPr>
          </a:p>
        </p:txBody>
      </p:sp>
      <p:sp>
        <p:nvSpPr>
          <p:cNvPr id="324" name="Google Shape;324;p8"/>
          <p:cNvSpPr txBox="1"/>
          <p:nvPr/>
        </p:nvSpPr>
        <p:spPr>
          <a:xfrm>
            <a:off x="2764819" y="3956988"/>
            <a:ext cx="2381700" cy="2001000"/>
          </a:xfrm>
          <a:prstGeom prst="rect">
            <a:avLst/>
          </a:prstGeom>
          <a:noFill/>
          <a:ln>
            <a:noFill/>
          </a:ln>
        </p:spPr>
        <p:txBody>
          <a:bodyPr anchorCtr="0" anchor="t"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700"/>
              <a:buFont typeface="Arial"/>
              <a:buNone/>
            </a:pPr>
            <a:r>
              <a:rPr b="0" i="0" lang="en-US" sz="1700" u="none" cap="none" strike="noStrike">
                <a:solidFill>
                  <a:srgbClr val="000000"/>
                </a:solidFill>
                <a:latin typeface="Roboto"/>
                <a:ea typeface="Roboto"/>
                <a:cs typeface="Roboto"/>
                <a:sym typeface="Roboto"/>
              </a:rPr>
              <a:t>Identifier et traiter les conséquences imprévues, telles que le renforcement de l’exclusion ou des réactions négatives</a:t>
            </a:r>
            <a:endParaRPr b="0" i="0" sz="1700" u="none" cap="none" strike="noStrike">
              <a:solidFill>
                <a:srgbClr val="000000"/>
              </a:solidFill>
              <a:latin typeface="Roboto"/>
              <a:ea typeface="Roboto"/>
              <a:cs typeface="Roboto"/>
              <a:sym typeface="Roboto"/>
            </a:endParaRPr>
          </a:p>
        </p:txBody>
      </p:sp>
      <p:sp>
        <p:nvSpPr>
          <p:cNvPr id="325" name="Google Shape;325;p8"/>
          <p:cNvSpPr txBox="1"/>
          <p:nvPr/>
        </p:nvSpPr>
        <p:spPr>
          <a:xfrm>
            <a:off x="301425" y="3956988"/>
            <a:ext cx="2283300" cy="2293500"/>
          </a:xfrm>
          <a:prstGeom prst="rect">
            <a:avLst/>
          </a:prstGeom>
          <a:noFill/>
          <a:ln>
            <a:noFill/>
          </a:ln>
        </p:spPr>
        <p:txBody>
          <a:bodyPr anchorCtr="0" anchor="t"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700"/>
              <a:buFont typeface="Arial"/>
              <a:buNone/>
            </a:pPr>
            <a:r>
              <a:rPr b="0" i="0" lang="en-US" sz="1700" u="none" cap="none" strike="noStrike">
                <a:solidFill>
                  <a:srgbClr val="00000A"/>
                </a:solidFill>
                <a:latin typeface="Roboto"/>
                <a:ea typeface="Roboto"/>
                <a:cs typeface="Roboto"/>
                <a:sym typeface="Roboto"/>
              </a:rPr>
              <a:t>Concevoir et adapter des interventions qui répondent aux besoins, aux rôles et aux expériences spécifiques de tous les genres</a:t>
            </a:r>
            <a:endParaRPr b="0" i="0" sz="1700" u="none" cap="none" strike="noStrike">
              <a:solidFill>
                <a:srgbClr val="000000"/>
              </a:solidFill>
              <a:latin typeface="Roboto"/>
              <a:ea typeface="Roboto"/>
              <a:cs typeface="Roboto"/>
              <a:sym typeface="Roboto"/>
            </a:endParaRPr>
          </a:p>
        </p:txBody>
      </p:sp>
      <p:sp>
        <p:nvSpPr>
          <p:cNvPr id="326" name="Google Shape;326;p8"/>
          <p:cNvSpPr/>
          <p:nvPr/>
        </p:nvSpPr>
        <p:spPr>
          <a:xfrm>
            <a:off x="8135184" y="3210004"/>
            <a:ext cx="777600" cy="718800"/>
          </a:xfrm>
          <a:prstGeom prst="ellipse">
            <a:avLst/>
          </a:prstGeom>
          <a:solidFill>
            <a:srgbClr val="345DAB"/>
          </a:solidFill>
          <a:ln cap="flat" cmpd="sng" w="9525">
            <a:solidFill>
              <a:srgbClr val="345DAB"/>
            </a:solidFill>
            <a:prstDash val="solid"/>
            <a:round/>
            <a:headEnd len="sm" w="sm" type="none"/>
            <a:tailEnd len="sm" w="sm" type="none"/>
          </a:ln>
        </p:spPr>
        <p:txBody>
          <a:bodyPr anchorCtr="0" anchor="ctr" bIns="121900" lIns="121900" spcFirstLastPara="1" rIns="121900" wrap="square" tIns="121900">
            <a:noAutofit/>
          </a:bodyPr>
          <a:lstStyle/>
          <a:p>
            <a:pPr indent="0" lvl="0" marL="0" marR="0" rtl="0" algn="ctr">
              <a:lnSpc>
                <a:spcPct val="100000"/>
              </a:lnSpc>
              <a:spcBef>
                <a:spcPts val="0"/>
              </a:spcBef>
              <a:spcAft>
                <a:spcPts val="0"/>
              </a:spcAft>
              <a:buClr>
                <a:srgbClr val="000000"/>
              </a:buClr>
              <a:buSzPts val="2700"/>
              <a:buFont typeface="Arial"/>
              <a:buNone/>
            </a:pPr>
            <a:r>
              <a:rPr b="1" i="0" lang="en-US" sz="3400" u="none" cap="none" strike="noStrike">
                <a:solidFill>
                  <a:srgbClr val="FFFFFF"/>
                </a:solidFill>
                <a:latin typeface="Bebas Neue"/>
                <a:ea typeface="Bebas Neue"/>
                <a:cs typeface="Bebas Neue"/>
                <a:sym typeface="Bebas Neue"/>
              </a:rPr>
              <a:t>4</a:t>
            </a:r>
            <a:endParaRPr b="1" i="0" sz="3400" u="none" cap="none" strike="noStrike">
              <a:solidFill>
                <a:srgbClr val="FFFFFF"/>
              </a:solidFill>
              <a:latin typeface="Bebas Neue"/>
              <a:ea typeface="Bebas Neue"/>
              <a:cs typeface="Bebas Neue"/>
              <a:sym typeface="Bebas Neue"/>
            </a:endParaRPr>
          </a:p>
        </p:txBody>
      </p:sp>
      <p:sp>
        <p:nvSpPr>
          <p:cNvPr id="327" name="Google Shape;327;p8"/>
          <p:cNvSpPr txBox="1"/>
          <p:nvPr/>
        </p:nvSpPr>
        <p:spPr>
          <a:xfrm>
            <a:off x="7790000" y="3957000"/>
            <a:ext cx="2144700" cy="2878200"/>
          </a:xfrm>
          <a:prstGeom prst="rect">
            <a:avLst/>
          </a:prstGeom>
          <a:noFill/>
          <a:ln>
            <a:noFill/>
          </a:ln>
        </p:spPr>
        <p:txBody>
          <a:bodyPr anchorCtr="0" anchor="t"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700"/>
              <a:buFont typeface="Arial"/>
              <a:buNone/>
            </a:pPr>
            <a:r>
              <a:rPr b="0" i="0" lang="en-US" sz="1700" u="none" cap="none" strike="noStrike">
                <a:solidFill>
                  <a:srgbClr val="00000A"/>
                </a:solidFill>
                <a:latin typeface="Roboto"/>
                <a:ea typeface="Roboto"/>
                <a:cs typeface="Roboto"/>
                <a:sym typeface="Roboto"/>
              </a:rPr>
              <a:t>Démontrer et mesurer les changements transformateurs (par exemple, dans les dynamiques de pouvoir, les normes, le leadership, l'agentivité)</a:t>
            </a:r>
            <a:endParaRPr b="0" i="0" sz="1700" u="none" cap="none" strike="noStrike">
              <a:solidFill>
                <a:srgbClr val="00000A"/>
              </a:solidFill>
              <a:latin typeface="Roboto"/>
              <a:ea typeface="Roboto"/>
              <a:cs typeface="Roboto"/>
              <a:sym typeface="Roboto"/>
            </a:endParaRPr>
          </a:p>
          <a:p>
            <a:pPr indent="0" lvl="0" marL="0" marR="0" rtl="0" algn="l">
              <a:lnSpc>
                <a:spcPct val="100000"/>
              </a:lnSpc>
              <a:spcBef>
                <a:spcPts val="0"/>
              </a:spcBef>
              <a:spcAft>
                <a:spcPts val="0"/>
              </a:spcAft>
              <a:buClr>
                <a:srgbClr val="000000"/>
              </a:buClr>
              <a:buSzPts val="1700"/>
              <a:buFont typeface="Arial"/>
              <a:buNone/>
            </a:pPr>
            <a:r>
              <a:t/>
            </a:r>
            <a:endParaRPr b="0" i="0" sz="1700" u="none" cap="none" strike="noStrike">
              <a:solidFill>
                <a:srgbClr val="00000A"/>
              </a:solidFill>
              <a:latin typeface="Roboto"/>
              <a:ea typeface="Roboto"/>
              <a:cs typeface="Roboto"/>
              <a:sym typeface="Roboto"/>
            </a:endParaRPr>
          </a:p>
        </p:txBody>
      </p:sp>
      <p:sp>
        <p:nvSpPr>
          <p:cNvPr id="328" name="Google Shape;328;p8"/>
          <p:cNvSpPr/>
          <p:nvPr/>
        </p:nvSpPr>
        <p:spPr>
          <a:xfrm>
            <a:off x="10563172" y="3195378"/>
            <a:ext cx="777600" cy="718800"/>
          </a:xfrm>
          <a:prstGeom prst="ellipse">
            <a:avLst/>
          </a:prstGeom>
          <a:solidFill>
            <a:srgbClr val="345DAB"/>
          </a:solidFill>
          <a:ln cap="flat" cmpd="sng" w="9525">
            <a:solidFill>
              <a:srgbClr val="345DAB"/>
            </a:solidFill>
            <a:prstDash val="solid"/>
            <a:round/>
            <a:headEnd len="sm" w="sm" type="none"/>
            <a:tailEnd len="sm" w="sm" type="none"/>
          </a:ln>
        </p:spPr>
        <p:txBody>
          <a:bodyPr anchorCtr="0" anchor="ctr" bIns="121900" lIns="121900" spcFirstLastPara="1" rIns="121900" wrap="square" tIns="121900">
            <a:noAutofit/>
          </a:bodyPr>
          <a:lstStyle/>
          <a:p>
            <a:pPr indent="0" lvl="0" marL="0" marR="0" rtl="0" algn="ctr">
              <a:lnSpc>
                <a:spcPct val="100000"/>
              </a:lnSpc>
              <a:spcBef>
                <a:spcPts val="0"/>
              </a:spcBef>
              <a:spcAft>
                <a:spcPts val="0"/>
              </a:spcAft>
              <a:buClr>
                <a:srgbClr val="000000"/>
              </a:buClr>
              <a:buSzPts val="2700"/>
              <a:buFont typeface="Arial"/>
              <a:buNone/>
            </a:pPr>
            <a:r>
              <a:rPr b="1" i="0" lang="en-US" sz="3400" u="none" cap="none" strike="noStrike">
                <a:solidFill>
                  <a:srgbClr val="FFFFFF"/>
                </a:solidFill>
                <a:latin typeface="Bebas Neue"/>
                <a:ea typeface="Bebas Neue"/>
                <a:cs typeface="Bebas Neue"/>
                <a:sym typeface="Bebas Neue"/>
              </a:rPr>
              <a:t>5</a:t>
            </a:r>
            <a:endParaRPr b="1" i="0" sz="3400" u="none" cap="none" strike="noStrike">
              <a:solidFill>
                <a:srgbClr val="FFFFFF"/>
              </a:solidFill>
              <a:latin typeface="Bebas Neue"/>
              <a:ea typeface="Bebas Neue"/>
              <a:cs typeface="Bebas Neue"/>
              <a:sym typeface="Bebas Neue"/>
            </a:endParaRPr>
          </a:p>
        </p:txBody>
      </p:sp>
      <p:sp>
        <p:nvSpPr>
          <p:cNvPr id="329" name="Google Shape;329;p8"/>
          <p:cNvSpPr txBox="1"/>
          <p:nvPr/>
        </p:nvSpPr>
        <p:spPr>
          <a:xfrm>
            <a:off x="9944300" y="3956988"/>
            <a:ext cx="2144700" cy="2878200"/>
          </a:xfrm>
          <a:prstGeom prst="rect">
            <a:avLst/>
          </a:prstGeom>
          <a:noFill/>
          <a:ln>
            <a:noFill/>
          </a:ln>
        </p:spPr>
        <p:txBody>
          <a:bodyPr anchorCtr="0" anchor="t"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700"/>
              <a:buFont typeface="Arial"/>
              <a:buNone/>
            </a:pPr>
            <a:r>
              <a:rPr b="0" i="0" lang="en-US" sz="1700" u="none" cap="none" strike="noStrike">
                <a:solidFill>
                  <a:srgbClr val="00000A"/>
                </a:solidFill>
                <a:latin typeface="Roboto"/>
                <a:ea typeface="Roboto"/>
                <a:cs typeface="Roboto"/>
                <a:sym typeface="Roboto"/>
              </a:rPr>
              <a:t>Renforcer la responsabilité envers les diverses parties prenantes, en particulier celles historiquement sous-représentées ou exclues.</a:t>
            </a:r>
            <a:endParaRPr b="0" i="0" sz="1700" u="none" cap="none" strike="noStrike">
              <a:solidFill>
                <a:srgbClr val="00000A"/>
              </a:solidFill>
              <a:latin typeface="Roboto"/>
              <a:ea typeface="Roboto"/>
              <a:cs typeface="Roboto"/>
              <a:sym typeface="Roboto"/>
            </a:endParaRPr>
          </a:p>
        </p:txBody>
      </p:sp>
      <p:sp>
        <p:nvSpPr>
          <p:cNvPr id="330" name="Google Shape;330;p8"/>
          <p:cNvSpPr txBox="1"/>
          <p:nvPr/>
        </p:nvSpPr>
        <p:spPr>
          <a:xfrm>
            <a:off x="475400" y="1043275"/>
            <a:ext cx="11613600" cy="3378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0"/>
              </a:spcAft>
              <a:buClr>
                <a:schemeClr val="dk1"/>
              </a:buClr>
              <a:buSzPts val="1100"/>
              <a:buFont typeface="Arial"/>
              <a:buNone/>
            </a:pPr>
            <a:r>
              <a:rPr b="1" i="0" lang="en-US" sz="1900" u="none" cap="none" strike="noStrike">
                <a:solidFill>
                  <a:schemeClr val="dk1"/>
                </a:solidFill>
                <a:latin typeface="Roboto"/>
                <a:ea typeface="Roboto"/>
                <a:cs typeface="Roboto"/>
                <a:sym typeface="Roboto"/>
              </a:rPr>
              <a:t>L’intégration d’une perspective de genre dans le suivi et évaluation permet aux programmes de :</a:t>
            </a:r>
            <a:endParaRPr b="0" i="0" sz="2300" u="none" cap="none" strike="noStrike">
              <a:solidFill>
                <a:srgbClr val="464646"/>
              </a:solidFill>
              <a:latin typeface="Roboto"/>
              <a:ea typeface="Roboto"/>
              <a:cs typeface="Roboto"/>
              <a:sym typeface="Roboto"/>
            </a:endParaRPr>
          </a:p>
        </p:txBody>
      </p:sp>
      <p:pic>
        <p:nvPicPr>
          <p:cNvPr id="331" name="Google Shape;331;p8"/>
          <p:cNvPicPr preferRelativeResize="0"/>
          <p:nvPr/>
        </p:nvPicPr>
        <p:blipFill rotWithShape="1">
          <a:blip r:embed="rId3">
            <a:alphaModFix/>
          </a:blip>
          <a:srcRect b="0" l="0" r="0" t="0"/>
          <a:stretch/>
        </p:blipFill>
        <p:spPr>
          <a:xfrm>
            <a:off x="517821" y="1536150"/>
            <a:ext cx="1549431" cy="1460275"/>
          </a:xfrm>
          <a:prstGeom prst="rect">
            <a:avLst/>
          </a:prstGeom>
          <a:noFill/>
          <a:ln>
            <a:noFill/>
          </a:ln>
        </p:spPr>
      </p:pic>
      <p:pic>
        <p:nvPicPr>
          <p:cNvPr id="332" name="Google Shape;332;p8"/>
          <p:cNvPicPr preferRelativeResize="0"/>
          <p:nvPr/>
        </p:nvPicPr>
        <p:blipFill rotWithShape="1">
          <a:blip r:embed="rId4">
            <a:alphaModFix/>
          </a:blip>
          <a:srcRect b="0" l="0" r="0" t="0"/>
          <a:stretch/>
        </p:blipFill>
        <p:spPr>
          <a:xfrm>
            <a:off x="3041325" y="1617761"/>
            <a:ext cx="1374526" cy="1342014"/>
          </a:xfrm>
          <a:prstGeom prst="rect">
            <a:avLst/>
          </a:prstGeom>
          <a:noFill/>
          <a:ln>
            <a:noFill/>
          </a:ln>
        </p:spPr>
      </p:pic>
      <p:pic>
        <p:nvPicPr>
          <p:cNvPr id="333" name="Google Shape;333;p8"/>
          <p:cNvPicPr preferRelativeResize="0"/>
          <p:nvPr/>
        </p:nvPicPr>
        <p:blipFill rotWithShape="1">
          <a:blip r:embed="rId5">
            <a:alphaModFix/>
          </a:blip>
          <a:srcRect b="0" l="0" r="0" t="0"/>
          <a:stretch/>
        </p:blipFill>
        <p:spPr>
          <a:xfrm>
            <a:off x="5321286" y="1462864"/>
            <a:ext cx="1549425" cy="1621474"/>
          </a:xfrm>
          <a:prstGeom prst="rect">
            <a:avLst/>
          </a:prstGeom>
          <a:noFill/>
          <a:ln>
            <a:noFill/>
          </a:ln>
        </p:spPr>
      </p:pic>
      <p:pic>
        <p:nvPicPr>
          <p:cNvPr id="334" name="Google Shape;334;p8"/>
          <p:cNvPicPr preferRelativeResize="0"/>
          <p:nvPr/>
        </p:nvPicPr>
        <p:blipFill rotWithShape="1">
          <a:blip r:embed="rId6">
            <a:alphaModFix/>
          </a:blip>
          <a:srcRect b="0" l="0" r="0" t="0"/>
          <a:stretch/>
        </p:blipFill>
        <p:spPr>
          <a:xfrm>
            <a:off x="7836712" y="1601380"/>
            <a:ext cx="1374526" cy="1388320"/>
          </a:xfrm>
          <a:prstGeom prst="rect">
            <a:avLst/>
          </a:prstGeom>
          <a:noFill/>
          <a:ln>
            <a:noFill/>
          </a:ln>
        </p:spPr>
      </p:pic>
      <p:pic>
        <p:nvPicPr>
          <p:cNvPr id="335" name="Google Shape;335;p8"/>
          <p:cNvPicPr preferRelativeResize="0"/>
          <p:nvPr/>
        </p:nvPicPr>
        <p:blipFill rotWithShape="1">
          <a:blip r:embed="rId7">
            <a:alphaModFix/>
          </a:blip>
          <a:srcRect b="0" l="0" r="0" t="0"/>
          <a:stretch/>
        </p:blipFill>
        <p:spPr>
          <a:xfrm>
            <a:off x="10104614" y="1531074"/>
            <a:ext cx="1694723" cy="1621475"/>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2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2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2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27"/>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29"/>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9" name="Shape 339"/>
        <p:cNvGrpSpPr/>
        <p:nvPr/>
      </p:nvGrpSpPr>
      <p:grpSpPr>
        <a:xfrm>
          <a:off x="0" y="0"/>
          <a:ext cx="0" cy="0"/>
          <a:chOff x="0" y="0"/>
          <a:chExt cx="0" cy="0"/>
        </a:xfrm>
      </p:grpSpPr>
      <p:cxnSp>
        <p:nvCxnSpPr>
          <p:cNvPr id="340" name="Google Shape;340;p9"/>
          <p:cNvCxnSpPr>
            <a:stCxn id="341" idx="3"/>
            <a:endCxn id="342" idx="1"/>
          </p:cNvCxnSpPr>
          <p:nvPr/>
        </p:nvCxnSpPr>
        <p:spPr>
          <a:xfrm flipH="1" rot="10800000">
            <a:off x="6867367" y="724800"/>
            <a:ext cx="800400" cy="3663300"/>
          </a:xfrm>
          <a:prstGeom prst="bentConnector3">
            <a:avLst>
              <a:gd fmla="val 49988" name="adj1"/>
            </a:avLst>
          </a:prstGeom>
          <a:noFill/>
          <a:ln cap="flat" cmpd="sng" w="9525">
            <a:solidFill>
              <a:srgbClr val="C2C2C2"/>
            </a:solidFill>
            <a:prstDash val="solid"/>
            <a:round/>
            <a:headEnd len="sm" w="sm" type="none"/>
            <a:tailEnd len="sm" w="sm" type="none"/>
          </a:ln>
        </p:spPr>
      </p:cxnSp>
      <p:sp>
        <p:nvSpPr>
          <p:cNvPr id="343" name="Google Shape;343;p9"/>
          <p:cNvSpPr txBox="1"/>
          <p:nvPr>
            <p:ph type="title"/>
          </p:nvPr>
        </p:nvSpPr>
        <p:spPr>
          <a:xfrm>
            <a:off x="209133" y="343067"/>
            <a:ext cx="6950400" cy="763500"/>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SzPts val="4400"/>
              <a:buNone/>
            </a:pPr>
            <a:r>
              <a:rPr lang="en-US">
                <a:solidFill>
                  <a:schemeClr val="dk1"/>
                </a:solidFill>
                <a:latin typeface="Bebas Neue"/>
                <a:ea typeface="Bebas Neue"/>
                <a:cs typeface="Bebas Neue"/>
                <a:sym typeface="Bebas Neue"/>
              </a:rPr>
              <a:t>Quels sont les résultats en matière d’égalité des genres ?</a:t>
            </a:r>
            <a:endParaRPr>
              <a:solidFill>
                <a:schemeClr val="dk1"/>
              </a:solidFill>
              <a:latin typeface="Bebas Neue"/>
              <a:ea typeface="Bebas Neue"/>
              <a:cs typeface="Bebas Neue"/>
              <a:sym typeface="Bebas Neue"/>
            </a:endParaRPr>
          </a:p>
        </p:txBody>
      </p:sp>
      <p:cxnSp>
        <p:nvCxnSpPr>
          <p:cNvPr id="344" name="Google Shape;344;p9"/>
          <p:cNvCxnSpPr>
            <a:stCxn id="345" idx="3"/>
            <a:endCxn id="341" idx="1"/>
          </p:cNvCxnSpPr>
          <p:nvPr/>
        </p:nvCxnSpPr>
        <p:spPr>
          <a:xfrm>
            <a:off x="2344375" y="3458424"/>
            <a:ext cx="493800" cy="929700"/>
          </a:xfrm>
          <a:prstGeom prst="bentConnector3">
            <a:avLst>
              <a:gd fmla="val 49989" name="adj1"/>
            </a:avLst>
          </a:prstGeom>
          <a:noFill/>
          <a:ln cap="flat" cmpd="sng" w="9525">
            <a:solidFill>
              <a:srgbClr val="C2C2C2"/>
            </a:solidFill>
            <a:prstDash val="solid"/>
            <a:round/>
            <a:headEnd len="sm" w="sm" type="none"/>
            <a:tailEnd len="sm" w="sm" type="none"/>
          </a:ln>
        </p:spPr>
      </p:cxnSp>
      <p:cxnSp>
        <p:nvCxnSpPr>
          <p:cNvPr id="346" name="Google Shape;346;p9"/>
          <p:cNvCxnSpPr>
            <a:stCxn id="345" idx="3"/>
            <a:endCxn id="347" idx="1"/>
          </p:cNvCxnSpPr>
          <p:nvPr/>
        </p:nvCxnSpPr>
        <p:spPr>
          <a:xfrm flipH="1" rot="10800000">
            <a:off x="2344375" y="2454324"/>
            <a:ext cx="493800" cy="1004100"/>
          </a:xfrm>
          <a:prstGeom prst="bentConnector3">
            <a:avLst>
              <a:gd fmla="val 49989" name="adj1"/>
            </a:avLst>
          </a:prstGeom>
          <a:noFill/>
          <a:ln cap="flat" cmpd="sng" w="9525">
            <a:solidFill>
              <a:srgbClr val="C2C2C2"/>
            </a:solidFill>
            <a:prstDash val="solid"/>
            <a:round/>
            <a:headEnd len="sm" w="sm" type="none"/>
            <a:tailEnd len="sm" w="sm" type="none"/>
          </a:ln>
        </p:spPr>
      </p:cxnSp>
      <p:sp>
        <p:nvSpPr>
          <p:cNvPr id="345" name="Google Shape;345;p9"/>
          <p:cNvSpPr/>
          <p:nvPr/>
        </p:nvSpPr>
        <p:spPr>
          <a:xfrm>
            <a:off x="162475" y="2731674"/>
            <a:ext cx="2181900" cy="1453500"/>
          </a:xfrm>
          <a:prstGeom prst="roundRect">
            <a:avLst>
              <a:gd fmla="val 16667" name="adj"/>
            </a:avLst>
          </a:prstGeom>
          <a:solidFill>
            <a:schemeClr val="accent1"/>
          </a:solidFill>
          <a:ln>
            <a:noFill/>
          </a:ln>
        </p:spPr>
        <p:txBody>
          <a:bodyPr anchorCtr="0" anchor="ctr" bIns="121900" lIns="121900" spcFirstLastPara="1" rIns="121900" wrap="square" tIns="121900">
            <a:noAutofit/>
          </a:bodyPr>
          <a:lstStyle/>
          <a:p>
            <a:pPr indent="0" lvl="0" marL="9525" marR="0" rtl="0" algn="ctr">
              <a:lnSpc>
                <a:spcPct val="100000"/>
              </a:lnSpc>
              <a:spcBef>
                <a:spcPts val="0"/>
              </a:spcBef>
              <a:spcAft>
                <a:spcPts val="0"/>
              </a:spcAft>
              <a:buClr>
                <a:srgbClr val="000000"/>
              </a:buClr>
              <a:buSzPts val="1500"/>
              <a:buFont typeface="Arial"/>
              <a:buNone/>
            </a:pPr>
            <a:r>
              <a:rPr b="0" i="0" lang="en-US" sz="1500" u="none" cap="none" strike="noStrike">
                <a:solidFill>
                  <a:srgbClr val="FFFFFF"/>
                </a:solidFill>
                <a:latin typeface="Roboto"/>
                <a:ea typeface="Roboto"/>
                <a:cs typeface="Roboto"/>
                <a:sym typeface="Roboto"/>
              </a:rPr>
              <a:t>Les résultats en matière d’égalité des genres concernent à la fois :</a:t>
            </a:r>
            <a:endParaRPr b="0" i="0" sz="1500" u="none" cap="none" strike="noStrike">
              <a:solidFill>
                <a:srgbClr val="FFFFFF"/>
              </a:solidFill>
              <a:latin typeface="Roboto"/>
              <a:ea typeface="Roboto"/>
              <a:cs typeface="Roboto"/>
              <a:sym typeface="Roboto"/>
            </a:endParaRPr>
          </a:p>
        </p:txBody>
      </p:sp>
      <p:sp>
        <p:nvSpPr>
          <p:cNvPr id="347" name="Google Shape;347;p9"/>
          <p:cNvSpPr/>
          <p:nvPr/>
        </p:nvSpPr>
        <p:spPr>
          <a:xfrm>
            <a:off x="2838067" y="1601167"/>
            <a:ext cx="4029300" cy="1706400"/>
          </a:xfrm>
          <a:prstGeom prst="roundRect">
            <a:avLst>
              <a:gd fmla="val 16667" name="adj"/>
            </a:avLst>
          </a:prstGeom>
          <a:solidFill>
            <a:schemeClr val="accent3"/>
          </a:solidFill>
          <a:ln>
            <a:noFill/>
          </a:ln>
        </p:spPr>
        <p:txBody>
          <a:bodyPr anchorCtr="0" anchor="ctr" bIns="121900" lIns="121900" spcFirstLastPara="1" rIns="121900" wrap="square" tIns="365725">
            <a:noAutofit/>
          </a:bodyPr>
          <a:lstStyle/>
          <a:p>
            <a:pPr indent="0" lvl="0" marL="0" marR="0" rtl="0" algn="ctr">
              <a:lnSpc>
                <a:spcPct val="115000"/>
              </a:lnSpc>
              <a:spcBef>
                <a:spcPts val="0"/>
              </a:spcBef>
              <a:spcAft>
                <a:spcPts val="2100"/>
              </a:spcAft>
              <a:buClr>
                <a:srgbClr val="000000"/>
              </a:buClr>
              <a:buSzPts val="1600"/>
              <a:buFont typeface="Arial"/>
              <a:buNone/>
            </a:pPr>
            <a:r>
              <a:rPr b="0" i="0" lang="en-US" sz="1600" u="none" cap="none" strike="noStrike">
                <a:solidFill>
                  <a:srgbClr val="FFFFFF"/>
                </a:solidFill>
                <a:latin typeface="Roboto"/>
                <a:ea typeface="Roboto"/>
                <a:cs typeface="Roboto"/>
                <a:sym typeface="Roboto"/>
              </a:rPr>
              <a:t>Résultats relatifs d'une intervention sur des personnes de genres différents et d'identités intersectionnelles</a:t>
            </a:r>
            <a:endParaRPr b="0" i="0" sz="1600" u="none" cap="none" strike="noStrike">
              <a:solidFill>
                <a:srgbClr val="FFFFFF"/>
              </a:solidFill>
              <a:latin typeface="Roboto"/>
              <a:ea typeface="Roboto"/>
              <a:cs typeface="Roboto"/>
              <a:sym typeface="Roboto"/>
            </a:endParaRPr>
          </a:p>
        </p:txBody>
      </p:sp>
      <p:sp>
        <p:nvSpPr>
          <p:cNvPr id="341" name="Google Shape;341;p9"/>
          <p:cNvSpPr/>
          <p:nvPr/>
        </p:nvSpPr>
        <p:spPr>
          <a:xfrm>
            <a:off x="2838067" y="3534900"/>
            <a:ext cx="4029300" cy="1706400"/>
          </a:xfrm>
          <a:prstGeom prst="roundRect">
            <a:avLst>
              <a:gd fmla="val 16667" name="adj"/>
            </a:avLst>
          </a:prstGeom>
          <a:solidFill>
            <a:schemeClr val="accent4"/>
          </a:solidFill>
          <a:ln>
            <a:noFill/>
          </a:ln>
        </p:spPr>
        <p:txBody>
          <a:bodyPr anchorCtr="0" anchor="ctr" bIns="121900" lIns="121900" spcFirstLastPara="1" rIns="121900" wrap="square" tIns="365725">
            <a:noAutofit/>
          </a:bodyPr>
          <a:lstStyle/>
          <a:p>
            <a:pPr indent="0" lvl="0" marL="0" marR="0" rtl="0" algn="ctr">
              <a:lnSpc>
                <a:spcPct val="115000"/>
              </a:lnSpc>
              <a:spcBef>
                <a:spcPts val="0"/>
              </a:spcBef>
              <a:spcAft>
                <a:spcPts val="2100"/>
              </a:spcAft>
              <a:buClr>
                <a:srgbClr val="000000"/>
              </a:buClr>
              <a:buSzPts val="1600"/>
              <a:buFont typeface="Arial"/>
              <a:buNone/>
            </a:pPr>
            <a:r>
              <a:rPr b="0" i="0" lang="en-US" sz="1600" u="none" cap="none" strike="noStrike">
                <a:solidFill>
                  <a:srgbClr val="FFFFFF"/>
                </a:solidFill>
                <a:latin typeface="Roboto"/>
                <a:ea typeface="Roboto"/>
                <a:cs typeface="Roboto"/>
                <a:sym typeface="Roboto"/>
              </a:rPr>
              <a:t>Résultats contribuant à l’amélioration des relations entre les genres, des normes de genre et à la réalisation des droits des femmes et des filles.</a:t>
            </a:r>
            <a:endParaRPr b="0" i="0" sz="1600" u="none" cap="none" strike="noStrike">
              <a:solidFill>
                <a:srgbClr val="FFFFFF"/>
              </a:solidFill>
              <a:latin typeface="Roboto"/>
              <a:ea typeface="Roboto"/>
              <a:cs typeface="Roboto"/>
              <a:sym typeface="Roboto"/>
            </a:endParaRPr>
          </a:p>
        </p:txBody>
      </p:sp>
      <p:sp>
        <p:nvSpPr>
          <p:cNvPr id="342" name="Google Shape;342;p9"/>
          <p:cNvSpPr/>
          <p:nvPr/>
        </p:nvSpPr>
        <p:spPr>
          <a:xfrm>
            <a:off x="7667867" y="196267"/>
            <a:ext cx="4029300" cy="1057200"/>
          </a:xfrm>
          <a:prstGeom prst="roundRect">
            <a:avLst>
              <a:gd fmla="val 16667" name="adj"/>
            </a:avLst>
          </a:prstGeom>
          <a:solidFill>
            <a:schemeClr val="accent1"/>
          </a:solidFill>
          <a:ln>
            <a:noFill/>
          </a:ln>
        </p:spPr>
        <p:txBody>
          <a:bodyPr anchorCtr="0" anchor="ctr" bIns="121900" lIns="121900" spcFirstLastPara="1" rIns="121900" wrap="square" tIns="365725">
            <a:noAutofit/>
          </a:bodyPr>
          <a:lstStyle/>
          <a:p>
            <a:pPr indent="0" lvl="0" marL="0" marR="0" rtl="0" algn="ctr">
              <a:lnSpc>
                <a:spcPct val="115000"/>
              </a:lnSpc>
              <a:spcBef>
                <a:spcPts val="0"/>
              </a:spcBef>
              <a:spcAft>
                <a:spcPts val="2100"/>
              </a:spcAft>
              <a:buClr>
                <a:srgbClr val="000000"/>
              </a:buClr>
              <a:buSzPts val="1600"/>
              <a:buFont typeface="Arial"/>
              <a:buNone/>
            </a:pPr>
            <a:r>
              <a:rPr b="0" i="0" lang="en-US" sz="1600" u="none" cap="none" strike="noStrike">
                <a:solidFill>
                  <a:srgbClr val="FFFFFF"/>
                </a:solidFill>
                <a:latin typeface="Roboto"/>
                <a:ea typeface="Roboto"/>
                <a:cs typeface="Roboto"/>
                <a:sym typeface="Roboto"/>
              </a:rPr>
              <a:t>Réduction des écarts entre les genres en matière de capital humain, ex. en matière d'éducation ou de santé</a:t>
            </a:r>
            <a:endParaRPr b="0" i="0" sz="1600" u="none" cap="none" strike="noStrike">
              <a:solidFill>
                <a:srgbClr val="FFFFFF"/>
              </a:solidFill>
              <a:latin typeface="Roboto"/>
              <a:ea typeface="Roboto"/>
              <a:cs typeface="Roboto"/>
              <a:sym typeface="Roboto"/>
            </a:endParaRPr>
          </a:p>
        </p:txBody>
      </p:sp>
      <p:sp>
        <p:nvSpPr>
          <p:cNvPr id="348" name="Google Shape;348;p9"/>
          <p:cNvSpPr/>
          <p:nvPr/>
        </p:nvSpPr>
        <p:spPr>
          <a:xfrm>
            <a:off x="7667867" y="1525858"/>
            <a:ext cx="4029300" cy="1057200"/>
          </a:xfrm>
          <a:prstGeom prst="roundRect">
            <a:avLst>
              <a:gd fmla="val 16667" name="adj"/>
            </a:avLst>
          </a:prstGeom>
          <a:solidFill>
            <a:schemeClr val="accent2"/>
          </a:solidFill>
          <a:ln>
            <a:noFill/>
          </a:ln>
        </p:spPr>
        <p:txBody>
          <a:bodyPr anchorCtr="0" anchor="ctr" bIns="121900" lIns="121900" spcFirstLastPara="1" rIns="121900" wrap="square" tIns="365725">
            <a:noAutofit/>
          </a:bodyPr>
          <a:lstStyle/>
          <a:p>
            <a:pPr indent="0" lvl="0" marL="0" marR="0" rtl="0" algn="ctr">
              <a:lnSpc>
                <a:spcPct val="115000"/>
              </a:lnSpc>
              <a:spcBef>
                <a:spcPts val="0"/>
              </a:spcBef>
              <a:spcAft>
                <a:spcPts val="2100"/>
              </a:spcAft>
              <a:buClr>
                <a:srgbClr val="000000"/>
              </a:buClr>
              <a:buSzPts val="1600"/>
              <a:buFont typeface="Arial"/>
              <a:buNone/>
            </a:pPr>
            <a:r>
              <a:rPr b="0" i="0" lang="en-US" sz="1600" u="none" cap="none" strike="noStrike">
                <a:solidFill>
                  <a:srgbClr val="FFFFFF"/>
                </a:solidFill>
                <a:latin typeface="Roboto"/>
                <a:ea typeface="Roboto"/>
                <a:cs typeface="Roboto"/>
                <a:sym typeface="Roboto"/>
              </a:rPr>
              <a:t>Égalité d’accès aux ressources, aux opportunités et aux services</a:t>
            </a:r>
            <a:endParaRPr b="0" i="0" sz="1600" u="none" cap="none" strike="noStrike">
              <a:solidFill>
                <a:srgbClr val="FFFFFF"/>
              </a:solidFill>
              <a:latin typeface="Roboto"/>
              <a:ea typeface="Roboto"/>
              <a:cs typeface="Roboto"/>
              <a:sym typeface="Roboto"/>
            </a:endParaRPr>
          </a:p>
        </p:txBody>
      </p:sp>
      <p:sp>
        <p:nvSpPr>
          <p:cNvPr id="349" name="Google Shape;349;p9"/>
          <p:cNvSpPr/>
          <p:nvPr/>
        </p:nvSpPr>
        <p:spPr>
          <a:xfrm>
            <a:off x="7667867" y="2855450"/>
            <a:ext cx="4029300" cy="1057200"/>
          </a:xfrm>
          <a:prstGeom prst="roundRect">
            <a:avLst>
              <a:gd fmla="val 16667" name="adj"/>
            </a:avLst>
          </a:prstGeom>
          <a:solidFill>
            <a:schemeClr val="accent5"/>
          </a:solidFill>
          <a:ln>
            <a:noFill/>
          </a:ln>
        </p:spPr>
        <p:txBody>
          <a:bodyPr anchorCtr="0" anchor="ctr" bIns="121900" lIns="121900" spcFirstLastPara="1" rIns="121900" wrap="square" tIns="365725">
            <a:noAutofit/>
          </a:bodyPr>
          <a:lstStyle/>
          <a:p>
            <a:pPr indent="0" lvl="0" marL="0" marR="0" rtl="0" algn="ctr">
              <a:lnSpc>
                <a:spcPct val="115000"/>
              </a:lnSpc>
              <a:spcBef>
                <a:spcPts val="0"/>
              </a:spcBef>
              <a:spcAft>
                <a:spcPts val="2100"/>
              </a:spcAft>
              <a:buClr>
                <a:srgbClr val="000000"/>
              </a:buClr>
              <a:buSzPts val="1600"/>
              <a:buFont typeface="Arial"/>
              <a:buNone/>
            </a:pPr>
            <a:r>
              <a:rPr b="0" i="0" lang="en-US" sz="1600" u="none" cap="none" strike="noStrike">
                <a:solidFill>
                  <a:srgbClr val="FFFFFF"/>
                </a:solidFill>
                <a:latin typeface="Roboto"/>
                <a:ea typeface="Roboto"/>
                <a:cs typeface="Roboto"/>
                <a:sym typeface="Roboto"/>
              </a:rPr>
              <a:t>Augmentation des opportunités pour les femmes et les filles de participer à la prise de décision et au leadership</a:t>
            </a:r>
            <a:endParaRPr b="0" i="0" sz="1600" u="none" cap="none" strike="noStrike">
              <a:solidFill>
                <a:srgbClr val="FFFFFF"/>
              </a:solidFill>
              <a:latin typeface="Roboto"/>
              <a:ea typeface="Roboto"/>
              <a:cs typeface="Roboto"/>
              <a:sym typeface="Roboto"/>
            </a:endParaRPr>
          </a:p>
        </p:txBody>
      </p:sp>
      <p:sp>
        <p:nvSpPr>
          <p:cNvPr id="350" name="Google Shape;350;p9"/>
          <p:cNvSpPr/>
          <p:nvPr/>
        </p:nvSpPr>
        <p:spPr>
          <a:xfrm>
            <a:off x="7667867" y="4185041"/>
            <a:ext cx="4029300" cy="1057200"/>
          </a:xfrm>
          <a:prstGeom prst="roundRect">
            <a:avLst>
              <a:gd fmla="val 16667" name="adj"/>
            </a:avLst>
          </a:prstGeom>
          <a:solidFill>
            <a:schemeClr val="accent3"/>
          </a:solidFill>
          <a:ln>
            <a:noFill/>
          </a:ln>
        </p:spPr>
        <p:txBody>
          <a:bodyPr anchorCtr="0" anchor="ctr" bIns="121900" lIns="121900" spcFirstLastPara="1" rIns="121900" wrap="square" tIns="365725">
            <a:noAutofit/>
          </a:bodyPr>
          <a:lstStyle/>
          <a:p>
            <a:pPr indent="0" lvl="0" marL="0" marR="0" rtl="0" algn="ctr">
              <a:lnSpc>
                <a:spcPct val="115000"/>
              </a:lnSpc>
              <a:spcBef>
                <a:spcPts val="0"/>
              </a:spcBef>
              <a:spcAft>
                <a:spcPts val="2100"/>
              </a:spcAft>
              <a:buClr>
                <a:srgbClr val="000000"/>
              </a:buClr>
              <a:buSzPts val="1600"/>
              <a:buFont typeface="Arial"/>
              <a:buNone/>
            </a:pPr>
            <a:r>
              <a:rPr b="0" i="0" lang="en-US" sz="1600" u="none" cap="none" strike="noStrike">
                <a:solidFill>
                  <a:srgbClr val="FFFFFF"/>
                </a:solidFill>
                <a:latin typeface="Roboto"/>
                <a:ea typeface="Roboto"/>
                <a:cs typeface="Roboto"/>
                <a:sym typeface="Roboto"/>
              </a:rPr>
              <a:t>Augmentation de l'autonomie des femmes et des filles, de leur capacité à définir et à atteindre leurs objectifs.</a:t>
            </a:r>
            <a:endParaRPr b="0" i="0" sz="1600" u="none" cap="none" strike="noStrike">
              <a:solidFill>
                <a:srgbClr val="FFFFFF"/>
              </a:solidFill>
              <a:latin typeface="Roboto"/>
              <a:ea typeface="Roboto"/>
              <a:cs typeface="Roboto"/>
              <a:sym typeface="Roboto"/>
            </a:endParaRPr>
          </a:p>
        </p:txBody>
      </p:sp>
      <p:sp>
        <p:nvSpPr>
          <p:cNvPr id="351" name="Google Shape;351;p9"/>
          <p:cNvSpPr/>
          <p:nvPr/>
        </p:nvSpPr>
        <p:spPr>
          <a:xfrm>
            <a:off x="7667867" y="5514633"/>
            <a:ext cx="4029300" cy="1057200"/>
          </a:xfrm>
          <a:prstGeom prst="roundRect">
            <a:avLst>
              <a:gd fmla="val 16667" name="adj"/>
            </a:avLst>
          </a:prstGeom>
          <a:solidFill>
            <a:schemeClr val="accent4"/>
          </a:solidFill>
          <a:ln>
            <a:noFill/>
          </a:ln>
        </p:spPr>
        <p:txBody>
          <a:bodyPr anchorCtr="0" anchor="ctr" bIns="121900" lIns="121900" spcFirstLastPara="1" rIns="121900" wrap="square" tIns="365725">
            <a:noAutofit/>
          </a:bodyPr>
          <a:lstStyle/>
          <a:p>
            <a:pPr indent="0" lvl="0" marL="0" marR="0" rtl="0" algn="ctr">
              <a:lnSpc>
                <a:spcPct val="115000"/>
              </a:lnSpc>
              <a:spcBef>
                <a:spcPts val="0"/>
              </a:spcBef>
              <a:spcAft>
                <a:spcPts val="2100"/>
              </a:spcAft>
              <a:buClr>
                <a:srgbClr val="000000"/>
              </a:buClr>
              <a:buSzPts val="1600"/>
              <a:buFont typeface="Arial"/>
              <a:buNone/>
            </a:pPr>
            <a:r>
              <a:rPr b="0" i="0" lang="en-US" sz="1600" u="none" cap="none" strike="noStrike">
                <a:solidFill>
                  <a:srgbClr val="FFFFFF"/>
                </a:solidFill>
                <a:latin typeface="Roboto"/>
                <a:ea typeface="Roboto"/>
                <a:cs typeface="Roboto"/>
                <a:sym typeface="Roboto"/>
              </a:rPr>
              <a:t>Les normes de genre néfastes ont été modifiées et de nouvelles normes positives ont été promues.</a:t>
            </a:r>
            <a:endParaRPr b="0" i="0" sz="1600" u="none" cap="none" strike="noStrike">
              <a:solidFill>
                <a:srgbClr val="FFFFFF"/>
              </a:solidFill>
              <a:latin typeface="Roboto"/>
              <a:ea typeface="Roboto"/>
              <a:cs typeface="Roboto"/>
              <a:sym typeface="Roboto"/>
            </a:endParaRPr>
          </a:p>
        </p:txBody>
      </p:sp>
      <p:cxnSp>
        <p:nvCxnSpPr>
          <p:cNvPr id="352" name="Google Shape;352;p9"/>
          <p:cNvCxnSpPr>
            <a:stCxn id="341" idx="3"/>
            <a:endCxn id="351" idx="1"/>
          </p:cNvCxnSpPr>
          <p:nvPr/>
        </p:nvCxnSpPr>
        <p:spPr>
          <a:xfrm>
            <a:off x="6867367" y="4388100"/>
            <a:ext cx="800400" cy="1655100"/>
          </a:xfrm>
          <a:prstGeom prst="bentConnector3">
            <a:avLst>
              <a:gd fmla="val 49988" name="adj1"/>
            </a:avLst>
          </a:prstGeom>
          <a:noFill/>
          <a:ln cap="flat" cmpd="sng" w="9525">
            <a:solidFill>
              <a:srgbClr val="C2C2C2"/>
            </a:solidFill>
            <a:prstDash val="solid"/>
            <a:round/>
            <a:headEnd len="sm" w="sm" type="none"/>
            <a:tailEnd len="sm" w="sm" type="none"/>
          </a:ln>
        </p:spPr>
      </p:cxnSp>
      <p:cxnSp>
        <p:nvCxnSpPr>
          <p:cNvPr id="353" name="Google Shape;353;p9"/>
          <p:cNvCxnSpPr>
            <a:stCxn id="341" idx="3"/>
            <a:endCxn id="350" idx="1"/>
          </p:cNvCxnSpPr>
          <p:nvPr/>
        </p:nvCxnSpPr>
        <p:spPr>
          <a:xfrm>
            <a:off x="6867367" y="4388100"/>
            <a:ext cx="800400" cy="325500"/>
          </a:xfrm>
          <a:prstGeom prst="bentConnector3">
            <a:avLst>
              <a:gd fmla="val 49988" name="adj1"/>
            </a:avLst>
          </a:prstGeom>
          <a:noFill/>
          <a:ln cap="flat" cmpd="sng" w="9525">
            <a:solidFill>
              <a:srgbClr val="C2C2C2"/>
            </a:solidFill>
            <a:prstDash val="solid"/>
            <a:round/>
            <a:headEnd len="sm" w="sm" type="none"/>
            <a:tailEnd len="sm" w="sm" type="none"/>
          </a:ln>
        </p:spPr>
      </p:cxnSp>
      <p:cxnSp>
        <p:nvCxnSpPr>
          <p:cNvPr id="354" name="Google Shape;354;p9"/>
          <p:cNvCxnSpPr>
            <a:stCxn id="341" idx="3"/>
            <a:endCxn id="349" idx="1"/>
          </p:cNvCxnSpPr>
          <p:nvPr/>
        </p:nvCxnSpPr>
        <p:spPr>
          <a:xfrm flipH="1" rot="10800000">
            <a:off x="6867367" y="3384000"/>
            <a:ext cx="800400" cy="1004100"/>
          </a:xfrm>
          <a:prstGeom prst="bentConnector3">
            <a:avLst>
              <a:gd fmla="val 49988" name="adj1"/>
            </a:avLst>
          </a:prstGeom>
          <a:noFill/>
          <a:ln cap="flat" cmpd="sng" w="9525">
            <a:solidFill>
              <a:srgbClr val="C2C2C2"/>
            </a:solidFill>
            <a:prstDash val="solid"/>
            <a:round/>
            <a:headEnd len="sm" w="sm" type="none"/>
            <a:tailEnd len="sm" w="sm" type="none"/>
          </a:ln>
        </p:spPr>
      </p:cxnSp>
      <p:cxnSp>
        <p:nvCxnSpPr>
          <p:cNvPr id="355" name="Google Shape;355;p9"/>
          <p:cNvCxnSpPr>
            <a:stCxn id="347" idx="3"/>
            <a:endCxn id="342" idx="1"/>
          </p:cNvCxnSpPr>
          <p:nvPr/>
        </p:nvCxnSpPr>
        <p:spPr>
          <a:xfrm flipH="1" rot="10800000">
            <a:off x="6867367" y="724867"/>
            <a:ext cx="800400" cy="1729500"/>
          </a:xfrm>
          <a:prstGeom prst="bentConnector3">
            <a:avLst>
              <a:gd fmla="val 49988" name="adj1"/>
            </a:avLst>
          </a:prstGeom>
          <a:noFill/>
          <a:ln cap="flat" cmpd="sng" w="9525">
            <a:solidFill>
              <a:srgbClr val="C2C2C2"/>
            </a:solidFill>
            <a:prstDash val="solid"/>
            <a:round/>
            <a:headEnd len="sm" w="sm" type="none"/>
            <a:tailEnd len="sm" w="sm" type="none"/>
          </a:ln>
        </p:spPr>
      </p:cxnSp>
      <p:cxnSp>
        <p:nvCxnSpPr>
          <p:cNvPr id="356" name="Google Shape;356;p9"/>
          <p:cNvCxnSpPr>
            <a:stCxn id="347" idx="3"/>
            <a:endCxn id="348" idx="1"/>
          </p:cNvCxnSpPr>
          <p:nvPr/>
        </p:nvCxnSpPr>
        <p:spPr>
          <a:xfrm flipH="1" rot="10800000">
            <a:off x="6867367" y="2054467"/>
            <a:ext cx="800400" cy="399900"/>
          </a:xfrm>
          <a:prstGeom prst="bentConnector3">
            <a:avLst>
              <a:gd fmla="val 49988" name="adj1"/>
            </a:avLst>
          </a:prstGeom>
          <a:noFill/>
          <a:ln cap="flat" cmpd="sng" w="9525">
            <a:solidFill>
              <a:srgbClr val="C2C2C2"/>
            </a:solidFill>
            <a:prstDash val="solid"/>
            <a:round/>
            <a:headEnd len="sm" w="sm" type="none"/>
            <a:tailEnd len="sm" w="sm" type="none"/>
          </a:ln>
        </p:spPr>
      </p:cxnSp>
      <p:sp>
        <p:nvSpPr>
          <p:cNvPr id="357" name="Google Shape;357;p9"/>
          <p:cNvSpPr txBox="1"/>
          <p:nvPr/>
        </p:nvSpPr>
        <p:spPr>
          <a:xfrm>
            <a:off x="248067" y="5637167"/>
            <a:ext cx="5235600" cy="800400"/>
          </a:xfrm>
          <a:prstGeom prst="rect">
            <a:avLst/>
          </a:prstGeom>
          <a:noFill/>
          <a:ln>
            <a:noFill/>
          </a:ln>
        </p:spPr>
        <p:txBody>
          <a:bodyPr anchorCtr="0" anchor="t"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800"/>
              <a:buFont typeface="Arial"/>
              <a:buNone/>
            </a:pPr>
            <a:r>
              <a:rPr b="1" i="0" lang="en-US" sz="1800" u="none" cap="none" strike="noStrike">
                <a:solidFill>
                  <a:schemeClr val="dk1"/>
                </a:solidFill>
                <a:highlight>
                  <a:srgbClr val="FFFFFF"/>
                </a:highlight>
                <a:latin typeface="Roboto"/>
                <a:ea typeface="Roboto"/>
                <a:cs typeface="Roboto"/>
                <a:sym typeface="Roboto"/>
              </a:rPr>
              <a:t>Les activités de votre organisation visent-elles actuellement à influencer lesquels de ces domaines? </a:t>
            </a:r>
            <a:endParaRPr b="1" i="0" sz="2300" u="none" cap="none" strike="noStrike">
              <a:solidFill>
                <a:schemeClr val="dk1"/>
              </a:solidFill>
              <a:latin typeface="Roboto"/>
              <a:ea typeface="Roboto"/>
              <a:cs typeface="Roboto"/>
              <a:sym typeface="Roboto"/>
            </a:endParaRPr>
          </a:p>
        </p:txBody>
      </p:sp>
      <p:sp>
        <p:nvSpPr>
          <p:cNvPr id="358" name="Google Shape;358;p9"/>
          <p:cNvSpPr/>
          <p:nvPr/>
        </p:nvSpPr>
        <p:spPr>
          <a:xfrm flipH="1" rot="8720064">
            <a:off x="4875927" y="5563151"/>
            <a:ext cx="2023257" cy="1150469"/>
          </a:xfrm>
          <a:prstGeom prst="bentArrow">
            <a:avLst>
              <a:gd fmla="val 20512" name="adj1"/>
              <a:gd fmla="val 25000" name="adj2"/>
              <a:gd fmla="val 25000" name="adj3"/>
              <a:gd fmla="val 85256" name="adj4"/>
            </a:avLst>
          </a:prstGeom>
          <a:solidFill>
            <a:schemeClr val="dk1"/>
          </a:solidFill>
          <a:ln cap="flat" cmpd="sng" w="9525">
            <a:solidFill>
              <a:schemeClr val="dk2"/>
            </a:solidFill>
            <a:prstDash val="solid"/>
            <a:round/>
            <a:headEnd len="sm" w="sm" type="none"/>
            <a:tailEnd len="sm" w="sm" type="none"/>
          </a:ln>
        </p:spPr>
        <p:txBody>
          <a:bodyPr anchorCtr="0" anchor="ctr" bIns="121900" lIns="121900" spcFirstLastPara="1" rIns="121900" wrap="square" tIns="121900">
            <a:noAutofit/>
          </a:bodyPr>
          <a:lstStyle/>
          <a:p>
            <a:pPr indent="0" lvl="0" marL="0" marR="0" rtl="0" algn="ctr">
              <a:lnSpc>
                <a:spcPct val="100000"/>
              </a:lnSpc>
              <a:spcBef>
                <a:spcPts val="0"/>
              </a:spcBef>
              <a:spcAft>
                <a:spcPts val="0"/>
              </a:spcAft>
              <a:buClr>
                <a:srgbClr val="000000"/>
              </a:buClr>
              <a:buSzPts val="1900"/>
              <a:buFont typeface="Arial"/>
              <a:buNone/>
            </a:pPr>
            <a:r>
              <a:t/>
            </a:r>
            <a:endParaRPr b="0" i="0" sz="1900" u="none" cap="none" strike="noStrike">
              <a:solidFill>
                <a:srgbClr val="000000"/>
              </a:solidFill>
              <a:latin typeface="Poppins"/>
              <a:ea typeface="Poppins"/>
              <a:cs typeface="Poppins"/>
              <a:sym typeface="Poppins"/>
            </a:endParaRPr>
          </a:p>
        </p:txBody>
      </p:sp>
      <p:sp>
        <p:nvSpPr>
          <p:cNvPr id="359" name="Google Shape;359;p9"/>
          <p:cNvSpPr txBox="1"/>
          <p:nvPr/>
        </p:nvSpPr>
        <p:spPr>
          <a:xfrm>
            <a:off x="11698133" y="158009"/>
            <a:ext cx="493500" cy="6401712"/>
          </a:xfrm>
          <a:prstGeom prst="rect">
            <a:avLst/>
          </a:prstGeom>
          <a:noFill/>
          <a:ln>
            <a:noFill/>
          </a:ln>
        </p:spPr>
        <p:txBody>
          <a:bodyPr anchorCtr="0" anchor="t" bIns="121900" lIns="121900" spcFirstLastPara="1" rIns="121900" wrap="square" tIns="121900">
            <a:spAutoFit/>
          </a:bodyPr>
          <a:lstStyle/>
          <a:p>
            <a:pPr indent="0" lvl="0" marL="0" marR="0" rtl="0" algn="l">
              <a:lnSpc>
                <a:spcPct val="250000"/>
              </a:lnSpc>
              <a:spcBef>
                <a:spcPts val="0"/>
              </a:spcBef>
              <a:spcAft>
                <a:spcPts val="0"/>
              </a:spcAft>
              <a:buClr>
                <a:srgbClr val="000000"/>
              </a:buClr>
              <a:buSzPts val="1800"/>
              <a:buFont typeface="Arial"/>
              <a:buNone/>
            </a:pPr>
            <a:r>
              <a:rPr b="1" i="0" lang="en-US" sz="1800" u="none" cap="none" strike="noStrike">
                <a:solidFill>
                  <a:srgbClr val="444746"/>
                </a:solidFill>
                <a:highlight>
                  <a:srgbClr val="FFFFFF"/>
                </a:highlight>
                <a:latin typeface="Poppins"/>
                <a:ea typeface="Poppins"/>
                <a:cs typeface="Poppins"/>
                <a:sym typeface="Poppins"/>
              </a:rPr>
              <a:t>A</a:t>
            </a:r>
            <a:endParaRPr b="1" i="0" sz="1800" u="none" cap="none" strike="noStrike">
              <a:solidFill>
                <a:srgbClr val="444746"/>
              </a:solidFill>
              <a:highlight>
                <a:srgbClr val="FFFFFF"/>
              </a:highlight>
              <a:latin typeface="Poppins"/>
              <a:ea typeface="Poppins"/>
              <a:cs typeface="Poppins"/>
              <a:sym typeface="Poppins"/>
            </a:endParaRPr>
          </a:p>
          <a:p>
            <a:pPr indent="0" lvl="0" marL="0" marR="0" rtl="0" algn="l">
              <a:lnSpc>
                <a:spcPct val="250000"/>
              </a:lnSpc>
              <a:spcBef>
                <a:spcPts val="0"/>
              </a:spcBef>
              <a:spcAft>
                <a:spcPts val="0"/>
              </a:spcAft>
              <a:buClr>
                <a:srgbClr val="000000"/>
              </a:buClr>
              <a:buSzPts val="1800"/>
              <a:buFont typeface="Arial"/>
              <a:buNone/>
            </a:pPr>
            <a:r>
              <a:t/>
            </a:r>
            <a:endParaRPr b="1" i="0" sz="1800" u="none" cap="none" strike="noStrike">
              <a:solidFill>
                <a:srgbClr val="444746"/>
              </a:solidFill>
              <a:highlight>
                <a:srgbClr val="FFFFFF"/>
              </a:highlight>
              <a:latin typeface="Poppins"/>
              <a:ea typeface="Poppins"/>
              <a:cs typeface="Poppins"/>
              <a:sym typeface="Poppins"/>
            </a:endParaRPr>
          </a:p>
          <a:p>
            <a:pPr indent="0" lvl="0" marL="0" marR="0" rtl="0" algn="l">
              <a:lnSpc>
                <a:spcPct val="250000"/>
              </a:lnSpc>
              <a:spcBef>
                <a:spcPts val="0"/>
              </a:spcBef>
              <a:spcAft>
                <a:spcPts val="0"/>
              </a:spcAft>
              <a:buClr>
                <a:srgbClr val="000000"/>
              </a:buClr>
              <a:buSzPts val="1800"/>
              <a:buFont typeface="Arial"/>
              <a:buNone/>
            </a:pPr>
            <a:r>
              <a:rPr b="1" i="0" lang="en-US" sz="1800" u="none" cap="none" strike="noStrike">
                <a:solidFill>
                  <a:srgbClr val="444746"/>
                </a:solidFill>
                <a:highlight>
                  <a:srgbClr val="FFFFFF"/>
                </a:highlight>
                <a:latin typeface="Poppins"/>
                <a:ea typeface="Poppins"/>
                <a:cs typeface="Poppins"/>
                <a:sym typeface="Poppins"/>
              </a:rPr>
              <a:t>B</a:t>
            </a:r>
            <a:endParaRPr b="1" i="0" sz="1800" u="none" cap="none" strike="noStrike">
              <a:solidFill>
                <a:srgbClr val="444746"/>
              </a:solidFill>
              <a:highlight>
                <a:srgbClr val="FFFFFF"/>
              </a:highlight>
              <a:latin typeface="Poppins"/>
              <a:ea typeface="Poppins"/>
              <a:cs typeface="Poppins"/>
              <a:sym typeface="Poppins"/>
            </a:endParaRPr>
          </a:p>
          <a:p>
            <a:pPr indent="0" lvl="0" marL="0" marR="0" rtl="0" algn="l">
              <a:lnSpc>
                <a:spcPct val="250000"/>
              </a:lnSpc>
              <a:spcBef>
                <a:spcPts val="0"/>
              </a:spcBef>
              <a:spcAft>
                <a:spcPts val="0"/>
              </a:spcAft>
              <a:buClr>
                <a:srgbClr val="000000"/>
              </a:buClr>
              <a:buSzPts val="1800"/>
              <a:buFont typeface="Arial"/>
              <a:buNone/>
            </a:pPr>
            <a:r>
              <a:t/>
            </a:r>
            <a:endParaRPr b="1" i="0" sz="1800" u="none" cap="none" strike="noStrike">
              <a:solidFill>
                <a:srgbClr val="444746"/>
              </a:solidFill>
              <a:highlight>
                <a:srgbClr val="FFFFFF"/>
              </a:highlight>
              <a:latin typeface="Poppins"/>
              <a:ea typeface="Poppins"/>
              <a:cs typeface="Poppins"/>
              <a:sym typeface="Poppins"/>
            </a:endParaRPr>
          </a:p>
          <a:p>
            <a:pPr indent="0" lvl="0" marL="0" marR="0" rtl="0" algn="l">
              <a:lnSpc>
                <a:spcPct val="250000"/>
              </a:lnSpc>
              <a:spcBef>
                <a:spcPts val="0"/>
              </a:spcBef>
              <a:spcAft>
                <a:spcPts val="0"/>
              </a:spcAft>
              <a:buClr>
                <a:srgbClr val="000000"/>
              </a:buClr>
              <a:buSzPts val="1800"/>
              <a:buFont typeface="Arial"/>
              <a:buNone/>
            </a:pPr>
            <a:r>
              <a:rPr b="1" i="0" lang="en-US" sz="1800" u="none" cap="none" strike="noStrike">
                <a:solidFill>
                  <a:srgbClr val="444746"/>
                </a:solidFill>
                <a:highlight>
                  <a:srgbClr val="FFFFFF"/>
                </a:highlight>
                <a:latin typeface="Poppins"/>
                <a:ea typeface="Poppins"/>
                <a:cs typeface="Poppins"/>
                <a:sym typeface="Poppins"/>
              </a:rPr>
              <a:t>C</a:t>
            </a:r>
            <a:endParaRPr b="1" i="0" sz="1800" u="none" cap="none" strike="noStrike">
              <a:solidFill>
                <a:srgbClr val="444746"/>
              </a:solidFill>
              <a:highlight>
                <a:srgbClr val="FFFFFF"/>
              </a:highlight>
              <a:latin typeface="Poppins"/>
              <a:ea typeface="Poppins"/>
              <a:cs typeface="Poppins"/>
              <a:sym typeface="Poppins"/>
            </a:endParaRPr>
          </a:p>
          <a:p>
            <a:pPr indent="0" lvl="0" marL="0" marR="0" rtl="0" algn="l">
              <a:lnSpc>
                <a:spcPct val="250000"/>
              </a:lnSpc>
              <a:spcBef>
                <a:spcPts val="0"/>
              </a:spcBef>
              <a:spcAft>
                <a:spcPts val="0"/>
              </a:spcAft>
              <a:buClr>
                <a:srgbClr val="000000"/>
              </a:buClr>
              <a:buSzPts val="1400"/>
              <a:buFont typeface="Arial"/>
              <a:buNone/>
            </a:pPr>
            <a:r>
              <a:t/>
            </a:r>
            <a:endParaRPr b="1" i="0" sz="1400" u="none" cap="none" strike="noStrike">
              <a:solidFill>
                <a:srgbClr val="444746"/>
              </a:solidFill>
              <a:highlight>
                <a:srgbClr val="FFFFFF"/>
              </a:highlight>
              <a:latin typeface="Poppins"/>
              <a:ea typeface="Poppins"/>
              <a:cs typeface="Poppins"/>
              <a:sym typeface="Poppins"/>
            </a:endParaRPr>
          </a:p>
          <a:p>
            <a:pPr indent="0" lvl="0" marL="0" marR="0" rtl="0" algn="l">
              <a:lnSpc>
                <a:spcPct val="250000"/>
              </a:lnSpc>
              <a:spcBef>
                <a:spcPts val="0"/>
              </a:spcBef>
              <a:spcAft>
                <a:spcPts val="0"/>
              </a:spcAft>
              <a:buClr>
                <a:srgbClr val="000000"/>
              </a:buClr>
              <a:buSzPts val="1800"/>
              <a:buFont typeface="Arial"/>
              <a:buNone/>
            </a:pPr>
            <a:r>
              <a:rPr b="1" i="0" lang="en-US" sz="1800" u="none" cap="none" strike="noStrike">
                <a:solidFill>
                  <a:srgbClr val="444746"/>
                </a:solidFill>
                <a:highlight>
                  <a:srgbClr val="FFFFFF"/>
                </a:highlight>
                <a:latin typeface="Poppins"/>
                <a:ea typeface="Poppins"/>
                <a:cs typeface="Poppins"/>
                <a:sym typeface="Poppins"/>
              </a:rPr>
              <a:t>D</a:t>
            </a:r>
            <a:endParaRPr b="1" i="0" sz="1800" u="none" cap="none" strike="noStrike">
              <a:solidFill>
                <a:srgbClr val="444746"/>
              </a:solidFill>
              <a:highlight>
                <a:srgbClr val="FFFFFF"/>
              </a:highlight>
              <a:latin typeface="Poppins"/>
              <a:ea typeface="Poppins"/>
              <a:cs typeface="Poppins"/>
              <a:sym typeface="Poppins"/>
            </a:endParaRPr>
          </a:p>
          <a:p>
            <a:pPr indent="0" lvl="0" marL="0" marR="0" rtl="0" algn="l">
              <a:lnSpc>
                <a:spcPct val="250000"/>
              </a:lnSpc>
              <a:spcBef>
                <a:spcPts val="0"/>
              </a:spcBef>
              <a:spcAft>
                <a:spcPts val="0"/>
              </a:spcAft>
              <a:buClr>
                <a:srgbClr val="000000"/>
              </a:buClr>
              <a:buSzPts val="1800"/>
              <a:buFont typeface="Arial"/>
              <a:buNone/>
            </a:pPr>
            <a:r>
              <a:t/>
            </a:r>
            <a:endParaRPr b="1" i="0" sz="1800" u="none" cap="none" strike="noStrike">
              <a:solidFill>
                <a:srgbClr val="444746"/>
              </a:solidFill>
              <a:highlight>
                <a:srgbClr val="FFFFFF"/>
              </a:highlight>
              <a:latin typeface="Poppins"/>
              <a:ea typeface="Poppins"/>
              <a:cs typeface="Poppins"/>
              <a:sym typeface="Poppins"/>
            </a:endParaRPr>
          </a:p>
          <a:p>
            <a:pPr indent="0" lvl="0" marL="0" marR="0" rtl="0" algn="l">
              <a:lnSpc>
                <a:spcPct val="250000"/>
              </a:lnSpc>
              <a:spcBef>
                <a:spcPts val="0"/>
              </a:spcBef>
              <a:spcAft>
                <a:spcPts val="0"/>
              </a:spcAft>
              <a:buClr>
                <a:srgbClr val="000000"/>
              </a:buClr>
              <a:buSzPts val="1800"/>
              <a:buFont typeface="Arial"/>
              <a:buNone/>
            </a:pPr>
            <a:r>
              <a:rPr b="1" i="0" lang="en-US" sz="1800" u="none" cap="none" strike="noStrike">
                <a:solidFill>
                  <a:srgbClr val="444746"/>
                </a:solidFill>
                <a:highlight>
                  <a:srgbClr val="FFFFFF"/>
                </a:highlight>
                <a:latin typeface="Poppins"/>
                <a:ea typeface="Poppins"/>
                <a:cs typeface="Poppins"/>
                <a:sym typeface="Poppins"/>
              </a:rPr>
              <a:t>E</a:t>
            </a:r>
            <a:endParaRPr b="1" i="0" sz="1800" u="none" cap="none" strike="noStrike">
              <a:solidFill>
                <a:srgbClr val="444746"/>
              </a:solidFill>
              <a:highlight>
                <a:srgbClr val="FFFFFF"/>
              </a:highlight>
              <a:latin typeface="Poppins"/>
              <a:ea typeface="Poppins"/>
              <a:cs typeface="Poppins"/>
              <a:sym typeface="Poppins"/>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46"/>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47"/>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44"/>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4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42"/>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40"/>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4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48"/>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56"/>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49"/>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5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50"/>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53"/>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56"/>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51"/>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5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57"/>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58"/>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40"/>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55"/>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59"/>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name="Office Theme">
  <a:themeElements>
    <a:clrScheme name="Custom 1">
      <a:dk1>
        <a:srgbClr val="000000"/>
      </a:dk1>
      <a:lt1>
        <a:srgbClr val="FFFFFF"/>
      </a:lt1>
      <a:dk2>
        <a:srgbClr val="474748"/>
      </a:dk2>
      <a:lt2>
        <a:srgbClr val="E7E6E6"/>
      </a:lt2>
      <a:accent1>
        <a:srgbClr val="59BCC7"/>
      </a:accent1>
      <a:accent2>
        <a:srgbClr val="355DAB"/>
      </a:accent2>
      <a:accent3>
        <a:srgbClr val="00A880"/>
      </a:accent3>
      <a:accent4>
        <a:srgbClr val="ED2891"/>
      </a:accent4>
      <a:accent5>
        <a:srgbClr val="EA155B"/>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ED2891"/>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Office Theme">
  <a:themeElements>
    <a:clrScheme name="Custom 1">
      <a:dk1>
        <a:srgbClr val="000000"/>
      </a:dk1>
      <a:lt1>
        <a:srgbClr val="FFFFFF"/>
      </a:lt1>
      <a:dk2>
        <a:srgbClr val="44546A"/>
      </a:dk2>
      <a:lt2>
        <a:srgbClr val="E7E6E6"/>
      </a:lt2>
      <a:accent1>
        <a:srgbClr val="59BCC7"/>
      </a:accent1>
      <a:accent2>
        <a:srgbClr val="355DAB"/>
      </a:accent2>
      <a:accent3>
        <a:srgbClr val="00A880"/>
      </a:accent3>
      <a:accent4>
        <a:srgbClr val="ED2891"/>
      </a:accent4>
      <a:accent5>
        <a:srgbClr val="EA155B"/>
      </a:accent5>
      <a:accent6>
        <a:srgbClr val="474748"/>
      </a:accent6>
      <a:hlink>
        <a:srgbClr val="00A880"/>
      </a:hlink>
      <a:folHlink>
        <a:srgbClr val="355DA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DE08CC696184A4EAF1EC7095BAD2AA1" ma:contentTypeVersion="19" ma:contentTypeDescription="Create a new document." ma:contentTypeScope="" ma:versionID="eb4fb4b37a562a645d4f6a47bb27f744">
  <xsd:schema xmlns:xsd="http://www.w3.org/2001/XMLSchema" xmlns:xs="http://www.w3.org/2001/XMLSchema" xmlns:p="http://schemas.microsoft.com/office/2006/metadata/properties" xmlns:ns2="a61ac17d-acd7-4541-bae9-b373390ade19" xmlns:ns3="4c809d59-d92c-4eeb-8e61-f697f9bbde70" xmlns:ns4="2b04e3bf-eb77-48e0-9993-e01b67b1c33a" targetNamespace="http://schemas.microsoft.com/office/2006/metadata/properties" ma:root="true" ma:fieldsID="8708d1caa17926d54e1cc9b1a9e76172" ns2:_="" ns3:_="" ns4:_="">
    <xsd:import namespace="a61ac17d-acd7-4541-bae9-b373390ade19"/>
    <xsd:import namespace="4c809d59-d92c-4eeb-8e61-f697f9bbde70"/>
    <xsd:import namespace="2b04e3bf-eb77-48e0-9993-e01b67b1c33a"/>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3:SharedWithUsers" minOccurs="0"/>
                <xsd:element ref="ns3:SharedWithDetails" minOccurs="0"/>
                <xsd:element ref="ns2:MediaServiceLocation" minOccurs="0"/>
                <xsd:element ref="ns2:MediaLengthInSeconds" minOccurs="0"/>
                <xsd:element ref="ns2:lcf76f155ced4ddcb4097134ff3c332f" minOccurs="0"/>
                <xsd:element ref="ns4:TaxCatchAll"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61ac17d-acd7-4541-bae9-b373390ade1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5be66e25-6253-4f8b-9755-5684a1ad782e"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element name="MediaServiceBillingMetadata" ma:index="26"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c809d59-d92c-4eeb-8e61-f697f9bbde70"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b04e3bf-eb77-48e0-9993-e01b67b1c33a"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8aa3cf98-e111-4e77-b6fe-f4731449b4e9}" ma:internalName="TaxCatchAll" ma:showField="CatchAllData" ma:web="4c809d59-d92c-4eeb-8e61-f697f9bbde7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2b04e3bf-eb77-48e0-9993-e01b67b1c33a" xsi:nil="true"/>
    <lcf76f155ced4ddcb4097134ff3c332f xmlns="a61ac17d-acd7-4541-bae9-b373390ade19">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D5CCA3D8-9DFD-4B28-A8AF-7965805F1A30}"/>
</file>

<file path=customXml/itemProps2.xml><?xml version="1.0" encoding="utf-8"?>
<ds:datastoreItem xmlns:ds="http://schemas.openxmlformats.org/officeDocument/2006/customXml" ds:itemID="{3540CE40-8A8C-48C8-85C5-7FAF65A3C19E}"/>
</file>

<file path=customXml/itemProps3.xml><?xml version="1.0" encoding="utf-8"?>
<ds:datastoreItem xmlns:ds="http://schemas.openxmlformats.org/officeDocument/2006/customXml" ds:itemID="{A2522980-8B47-4411-A424-3464ED602DE0}"/>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0x0101007DE08CC696184A4EAF1EC7095BAD2AA1</vt:lpwstr>
  </property>
</Properties>
</file>